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04" r:id="rId3"/>
    <p:sldId id="510" r:id="rId4"/>
    <p:sldId id="410" r:id="rId5"/>
    <p:sldId id="411" r:id="rId6"/>
    <p:sldId id="506" r:id="rId7"/>
    <p:sldId id="408" r:id="rId8"/>
    <p:sldId id="413" r:id="rId9"/>
    <p:sldId id="441" r:id="rId10"/>
    <p:sldId id="414" r:id="rId11"/>
    <p:sldId id="415" r:id="rId12"/>
    <p:sldId id="416" r:id="rId13"/>
    <p:sldId id="454" r:id="rId14"/>
    <p:sldId id="429" r:id="rId15"/>
    <p:sldId id="446" r:id="rId16"/>
    <p:sldId id="417" r:id="rId17"/>
    <p:sldId id="462" r:id="rId18"/>
    <p:sldId id="422" r:id="rId19"/>
    <p:sldId id="528" r:id="rId20"/>
    <p:sldId id="503" r:id="rId21"/>
    <p:sldId id="418" r:id="rId22"/>
    <p:sldId id="420" r:id="rId23"/>
    <p:sldId id="426" r:id="rId24"/>
    <p:sldId id="509" r:id="rId25"/>
    <p:sldId id="424" r:id="rId26"/>
    <p:sldId id="425" r:id="rId27"/>
    <p:sldId id="407" r:id="rId28"/>
    <p:sldId id="434" r:id="rId29"/>
    <p:sldId id="442" r:id="rId30"/>
    <p:sldId id="516" r:id="rId31"/>
    <p:sldId id="514" r:id="rId32"/>
    <p:sldId id="437" r:id="rId33"/>
    <p:sldId id="423" r:id="rId34"/>
    <p:sldId id="439" r:id="rId35"/>
    <p:sldId id="549" r:id="rId36"/>
    <p:sldId id="428" r:id="rId37"/>
    <p:sldId id="427" r:id="rId38"/>
    <p:sldId id="539" r:id="rId39"/>
    <p:sldId id="433" r:id="rId40"/>
    <p:sldId id="419" r:id="rId41"/>
    <p:sldId id="436" r:id="rId42"/>
    <p:sldId id="430" r:id="rId43"/>
    <p:sldId id="440" r:id="rId44"/>
    <p:sldId id="444" r:id="rId45"/>
    <p:sldId id="445" r:id="rId46"/>
    <p:sldId id="524" r:id="rId47"/>
    <p:sldId id="525" r:id="rId48"/>
    <p:sldId id="447" r:id="rId49"/>
    <p:sldId id="448" r:id="rId50"/>
    <p:sldId id="526" r:id="rId51"/>
    <p:sldId id="449" r:id="rId52"/>
    <p:sldId id="496" r:id="rId53"/>
    <p:sldId id="438" r:id="rId54"/>
    <p:sldId id="529" r:id="rId55"/>
    <p:sldId id="523" r:id="rId56"/>
    <p:sldId id="474" r:id="rId57"/>
    <p:sldId id="465" r:id="rId58"/>
    <p:sldId id="477" r:id="rId59"/>
    <p:sldId id="466" r:id="rId60"/>
    <p:sldId id="495" r:id="rId61"/>
    <p:sldId id="421" r:id="rId62"/>
    <p:sldId id="450" r:id="rId63"/>
    <p:sldId id="464" r:id="rId64"/>
    <p:sldId id="497" r:id="rId65"/>
    <p:sldId id="453" r:id="rId66"/>
    <p:sldId id="451" r:id="rId67"/>
    <p:sldId id="455" r:id="rId68"/>
    <p:sldId id="432" r:id="rId69"/>
    <p:sldId id="460" r:id="rId70"/>
    <p:sldId id="538" r:id="rId71"/>
    <p:sldId id="461" r:id="rId72"/>
    <p:sldId id="463" r:id="rId73"/>
    <p:sldId id="468" r:id="rId74"/>
    <p:sldId id="469" r:id="rId75"/>
    <p:sldId id="533" r:id="rId76"/>
    <p:sldId id="412" r:id="rId77"/>
    <p:sldId id="534" r:id="rId78"/>
    <p:sldId id="470" r:id="rId79"/>
    <p:sldId id="471" r:id="rId80"/>
    <p:sldId id="472" r:id="rId81"/>
    <p:sldId id="467" r:id="rId82"/>
    <p:sldId id="473" r:id="rId83"/>
    <p:sldId id="517" r:id="rId84"/>
    <p:sldId id="519" r:id="rId85"/>
    <p:sldId id="476" r:id="rId86"/>
    <p:sldId id="475" r:id="rId87"/>
    <p:sldId id="511" r:id="rId88"/>
    <p:sldId id="479" r:id="rId89"/>
    <p:sldId id="478" r:id="rId90"/>
    <p:sldId id="508" r:id="rId91"/>
    <p:sldId id="507" r:id="rId92"/>
    <p:sldId id="443" r:id="rId93"/>
    <p:sldId id="480" r:id="rId94"/>
    <p:sldId id="481" r:id="rId95"/>
    <p:sldId id="482" r:id="rId96"/>
    <p:sldId id="483" r:id="rId97"/>
    <p:sldId id="485" r:id="rId98"/>
    <p:sldId id="484" r:id="rId99"/>
    <p:sldId id="486" r:id="rId100"/>
    <p:sldId id="492" r:id="rId101"/>
    <p:sldId id="531" r:id="rId102"/>
    <p:sldId id="487" r:id="rId103"/>
    <p:sldId id="518" r:id="rId104"/>
    <p:sldId id="488" r:id="rId105"/>
    <p:sldId id="489" r:id="rId106"/>
    <p:sldId id="490" r:id="rId107"/>
    <p:sldId id="491" r:id="rId108"/>
    <p:sldId id="493" r:id="rId109"/>
    <p:sldId id="494" r:id="rId110"/>
    <p:sldId id="521" r:id="rId111"/>
    <p:sldId id="520" r:id="rId112"/>
    <p:sldId id="522" r:id="rId113"/>
    <p:sldId id="500" r:id="rId114"/>
    <p:sldId id="459" r:id="rId115"/>
    <p:sldId id="456" r:id="rId116"/>
    <p:sldId id="502" r:id="rId117"/>
    <p:sldId id="530" r:id="rId118"/>
    <p:sldId id="501" r:id="rId119"/>
    <p:sldId id="452" r:id="rId120"/>
    <p:sldId id="457" r:id="rId121"/>
    <p:sldId id="498" r:id="rId122"/>
    <p:sldId id="499" r:id="rId123"/>
    <p:sldId id="505" r:id="rId124"/>
    <p:sldId id="512" r:id="rId125"/>
    <p:sldId id="513" r:id="rId126"/>
    <p:sldId id="515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E9E23-DD4F-486E-ADE0-2C892B80F2FA}" v="59" dt="2024-01-26T16:43:52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24" autoAdjust="0"/>
  </p:normalViewPr>
  <p:slideViewPr>
    <p:cSldViewPr>
      <p:cViewPr varScale="1">
        <p:scale>
          <a:sx n="70" d="100"/>
          <a:sy n="70" d="100"/>
        </p:scale>
        <p:origin x="1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 Mason" userId="4825fa6f-92a2-4321-853f-9358736787c3" providerId="ADAL" clId="{350D651B-F800-4BC3-9DE5-B41959C03A65}"/>
    <pc:docChg chg="delSld modSld sldOrd">
      <pc:chgData name="Fred Mason" userId="4825fa6f-92a2-4321-853f-9358736787c3" providerId="ADAL" clId="{350D651B-F800-4BC3-9DE5-B41959C03A65}" dt="2023-09-27T13:11:47.113" v="1838" actId="20577"/>
      <pc:docMkLst>
        <pc:docMk/>
      </pc:docMkLst>
      <pc:sldChg chg="modSp mod">
        <pc:chgData name="Fred Mason" userId="4825fa6f-92a2-4321-853f-9358736787c3" providerId="ADAL" clId="{350D651B-F800-4BC3-9DE5-B41959C03A65}" dt="2023-09-27T12:57:38.098" v="398" actId="20577"/>
        <pc:sldMkLst>
          <pc:docMk/>
          <pc:sldMk cId="0" sldId="407"/>
        </pc:sldMkLst>
        <pc:spChg chg="mod">
          <ac:chgData name="Fred Mason" userId="4825fa6f-92a2-4321-853f-9358736787c3" providerId="ADAL" clId="{350D651B-F800-4BC3-9DE5-B41959C03A65}" dt="2023-09-27T12:57:38.098" v="398" actId="20577"/>
          <ac:spMkLst>
            <pc:docMk/>
            <pc:sldMk cId="0" sldId="40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30.738" v="162" actId="20577"/>
        <pc:sldMkLst>
          <pc:docMk/>
          <pc:sldMk cId="0" sldId="408"/>
        </pc:sldMkLst>
        <pc:spChg chg="mod">
          <ac:chgData name="Fred Mason" userId="4825fa6f-92a2-4321-853f-9358736787c3" providerId="ADAL" clId="{350D651B-F800-4BC3-9DE5-B41959C03A65}" dt="2023-09-27T12:54:30.738" v="162" actId="20577"/>
          <ac:spMkLst>
            <pc:docMk/>
            <pc:sldMk cId="0" sldId="40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3:59.681" v="122" actId="20577"/>
        <pc:sldMkLst>
          <pc:docMk/>
          <pc:sldMk cId="0" sldId="410"/>
        </pc:sldMkLst>
        <pc:spChg chg="mod">
          <ac:chgData name="Fred Mason" userId="4825fa6f-92a2-4321-853f-9358736787c3" providerId="ADAL" clId="{350D651B-F800-4BC3-9DE5-B41959C03A65}" dt="2023-09-27T12:53:59.681" v="122" actId="20577"/>
          <ac:spMkLst>
            <pc:docMk/>
            <pc:sldMk cId="0" sldId="41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09.890" v="135" actId="20577"/>
        <pc:sldMkLst>
          <pc:docMk/>
          <pc:sldMk cId="0" sldId="411"/>
        </pc:sldMkLst>
        <pc:spChg chg="mod">
          <ac:chgData name="Fred Mason" userId="4825fa6f-92a2-4321-853f-9358736787c3" providerId="ADAL" clId="{350D651B-F800-4BC3-9DE5-B41959C03A65}" dt="2023-09-27T12:54:09.890" v="135" actId="20577"/>
          <ac:spMkLst>
            <pc:docMk/>
            <pc:sldMk cId="0" sldId="41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45.370" v="174" actId="20577"/>
        <pc:sldMkLst>
          <pc:docMk/>
          <pc:sldMk cId="0" sldId="413"/>
        </pc:sldMkLst>
        <pc:spChg chg="mod">
          <ac:chgData name="Fred Mason" userId="4825fa6f-92a2-4321-853f-9358736787c3" providerId="ADAL" clId="{350D651B-F800-4BC3-9DE5-B41959C03A65}" dt="2023-09-27T12:54:45.370" v="174" actId="20577"/>
          <ac:spMkLst>
            <pc:docMk/>
            <pc:sldMk cId="0" sldId="41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02.093" v="195" actId="20577"/>
        <pc:sldMkLst>
          <pc:docMk/>
          <pc:sldMk cId="0" sldId="414"/>
        </pc:sldMkLst>
        <pc:spChg chg="mod">
          <ac:chgData name="Fred Mason" userId="4825fa6f-92a2-4321-853f-9358736787c3" providerId="ADAL" clId="{350D651B-F800-4BC3-9DE5-B41959C03A65}" dt="2023-09-27T12:55:02.093" v="195" actId="20577"/>
          <ac:spMkLst>
            <pc:docMk/>
            <pc:sldMk cId="0" sldId="41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16.987" v="212" actId="20577"/>
        <pc:sldMkLst>
          <pc:docMk/>
          <pc:sldMk cId="0" sldId="415"/>
        </pc:sldMkLst>
        <pc:spChg chg="mod">
          <ac:chgData name="Fred Mason" userId="4825fa6f-92a2-4321-853f-9358736787c3" providerId="ADAL" clId="{350D651B-F800-4BC3-9DE5-B41959C03A65}" dt="2023-09-27T12:55:16.987" v="212" actId="20577"/>
          <ac:spMkLst>
            <pc:docMk/>
            <pc:sldMk cId="0" sldId="41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25.016" v="226" actId="20577"/>
        <pc:sldMkLst>
          <pc:docMk/>
          <pc:sldMk cId="0" sldId="416"/>
        </pc:sldMkLst>
        <pc:spChg chg="mod">
          <ac:chgData name="Fred Mason" userId="4825fa6f-92a2-4321-853f-9358736787c3" providerId="ADAL" clId="{350D651B-F800-4BC3-9DE5-B41959C03A65}" dt="2023-09-27T12:55:25.016" v="226" actId="20577"/>
          <ac:spMkLst>
            <pc:docMk/>
            <pc:sldMk cId="0" sldId="41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51.476" v="263" actId="20577"/>
        <pc:sldMkLst>
          <pc:docMk/>
          <pc:sldMk cId="0" sldId="417"/>
        </pc:sldMkLst>
        <pc:spChg chg="mod">
          <ac:chgData name="Fred Mason" userId="4825fa6f-92a2-4321-853f-9358736787c3" providerId="ADAL" clId="{350D651B-F800-4BC3-9DE5-B41959C03A65}" dt="2023-09-27T12:55:51.476" v="263" actId="20577"/>
          <ac:spMkLst>
            <pc:docMk/>
            <pc:sldMk cId="0" sldId="41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38.547" v="303" actId="20577"/>
        <pc:sldMkLst>
          <pc:docMk/>
          <pc:sldMk cId="0" sldId="418"/>
        </pc:sldMkLst>
        <pc:spChg chg="mod">
          <ac:chgData name="Fred Mason" userId="4825fa6f-92a2-4321-853f-9358736787c3" providerId="ADAL" clId="{350D651B-F800-4BC3-9DE5-B41959C03A65}" dt="2023-09-27T12:56:38.547" v="303" actId="20577"/>
          <ac:spMkLst>
            <pc:docMk/>
            <pc:sldMk cId="0" sldId="41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22.429" v="596" actId="20577"/>
        <pc:sldMkLst>
          <pc:docMk/>
          <pc:sldMk cId="0" sldId="419"/>
        </pc:sldMkLst>
        <pc:spChg chg="mod">
          <ac:chgData name="Fred Mason" userId="4825fa6f-92a2-4321-853f-9358736787c3" providerId="ADAL" clId="{350D651B-F800-4BC3-9DE5-B41959C03A65}" dt="2023-09-27T13:00:22.429" v="596" actId="20577"/>
          <ac:spMkLst>
            <pc:docMk/>
            <pc:sldMk cId="0" sldId="41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51.057" v="313" actId="20577"/>
        <pc:sldMkLst>
          <pc:docMk/>
          <pc:sldMk cId="0" sldId="420"/>
        </pc:sldMkLst>
        <pc:spChg chg="mod">
          <ac:chgData name="Fred Mason" userId="4825fa6f-92a2-4321-853f-9358736787c3" providerId="ADAL" clId="{350D651B-F800-4BC3-9DE5-B41959C03A65}" dt="2023-09-27T12:56:51.057" v="313" actId="20577"/>
          <ac:spMkLst>
            <pc:docMk/>
            <pc:sldMk cId="0" sldId="42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3:48.776" v="941" actId="20577"/>
        <pc:sldMkLst>
          <pc:docMk/>
          <pc:sldMk cId="0" sldId="421"/>
        </pc:sldMkLst>
        <pc:spChg chg="mod">
          <ac:chgData name="Fred Mason" userId="4825fa6f-92a2-4321-853f-9358736787c3" providerId="ADAL" clId="{350D651B-F800-4BC3-9DE5-B41959C03A65}" dt="2023-09-27T13:03:48.776" v="941" actId="20577"/>
          <ac:spMkLst>
            <pc:docMk/>
            <pc:sldMk cId="0" sldId="42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09.801" v="277" actId="20577"/>
        <pc:sldMkLst>
          <pc:docMk/>
          <pc:sldMk cId="0" sldId="422"/>
        </pc:sldMkLst>
        <pc:spChg chg="mod">
          <ac:chgData name="Fred Mason" userId="4825fa6f-92a2-4321-853f-9358736787c3" providerId="ADAL" clId="{350D651B-F800-4BC3-9DE5-B41959C03A65}" dt="2023-09-27T12:56:09.801" v="277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8:51.796" v="486" actId="20577"/>
        <pc:sldMkLst>
          <pc:docMk/>
          <pc:sldMk cId="0" sldId="423"/>
        </pc:sldMkLst>
        <pc:spChg chg="mod">
          <ac:chgData name="Fred Mason" userId="4825fa6f-92a2-4321-853f-9358736787c3" providerId="ADAL" clId="{350D651B-F800-4BC3-9DE5-B41959C03A65}" dt="2023-09-27T12:58:51.796" v="486" actId="20577"/>
          <ac:spMkLst>
            <pc:docMk/>
            <pc:sldMk cId="0" sldId="42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17.295" v="362" actId="20577"/>
        <pc:sldMkLst>
          <pc:docMk/>
          <pc:sldMk cId="0" sldId="424"/>
        </pc:sldMkLst>
        <pc:spChg chg="mod">
          <ac:chgData name="Fred Mason" userId="4825fa6f-92a2-4321-853f-9358736787c3" providerId="ADAL" clId="{350D651B-F800-4BC3-9DE5-B41959C03A65}" dt="2023-09-27T12:57:17.295" v="362" actId="20577"/>
          <ac:spMkLst>
            <pc:docMk/>
            <pc:sldMk cId="0" sldId="42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27.595" v="389" actId="20577"/>
        <pc:sldMkLst>
          <pc:docMk/>
          <pc:sldMk cId="0" sldId="425"/>
        </pc:sldMkLst>
        <pc:spChg chg="mod">
          <ac:chgData name="Fred Mason" userId="4825fa6f-92a2-4321-853f-9358736787c3" providerId="ADAL" clId="{350D651B-F800-4BC3-9DE5-B41959C03A65}" dt="2023-09-27T12:57:27.595" v="389" actId="20577"/>
          <ac:spMkLst>
            <pc:docMk/>
            <pc:sldMk cId="0" sldId="42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57.825" v="324" actId="20577"/>
        <pc:sldMkLst>
          <pc:docMk/>
          <pc:sldMk cId="0" sldId="426"/>
        </pc:sldMkLst>
        <pc:spChg chg="mod">
          <ac:chgData name="Fred Mason" userId="4825fa6f-92a2-4321-853f-9358736787c3" providerId="ADAL" clId="{350D651B-F800-4BC3-9DE5-B41959C03A65}" dt="2023-09-27T12:56:57.825" v="324" actId="20577"/>
          <ac:spMkLst>
            <pc:docMk/>
            <pc:sldMk cId="0" sldId="42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33.133" v="538" actId="20577"/>
        <pc:sldMkLst>
          <pc:docMk/>
          <pc:sldMk cId="0" sldId="427"/>
        </pc:sldMkLst>
        <pc:spChg chg="mod">
          <ac:chgData name="Fred Mason" userId="4825fa6f-92a2-4321-853f-9358736787c3" providerId="ADAL" clId="{350D651B-F800-4BC3-9DE5-B41959C03A65}" dt="2023-09-27T12:59:33.133" v="538" actId="20577"/>
          <ac:spMkLst>
            <pc:docMk/>
            <pc:sldMk cId="0" sldId="42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17.714" v="528" actId="20577"/>
        <pc:sldMkLst>
          <pc:docMk/>
          <pc:sldMk cId="0" sldId="428"/>
        </pc:sldMkLst>
        <pc:spChg chg="mod">
          <ac:chgData name="Fred Mason" userId="4825fa6f-92a2-4321-853f-9358736787c3" providerId="ADAL" clId="{350D651B-F800-4BC3-9DE5-B41959C03A65}" dt="2023-09-27T12:59:17.714" v="528" actId="20577"/>
          <ac:spMkLst>
            <pc:docMk/>
            <pc:sldMk cId="0" sldId="42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31.665" v="238" actId="20577"/>
        <pc:sldMkLst>
          <pc:docMk/>
          <pc:sldMk cId="0" sldId="429"/>
        </pc:sldMkLst>
        <pc:spChg chg="mod">
          <ac:chgData name="Fred Mason" userId="4825fa6f-92a2-4321-853f-9358736787c3" providerId="ADAL" clId="{350D651B-F800-4BC3-9DE5-B41959C03A65}" dt="2023-09-27T12:55:31.665" v="238" actId="20577"/>
          <ac:spMkLst>
            <pc:docMk/>
            <pc:sldMk cId="0" sldId="42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45.809" v="621" actId="20577"/>
        <pc:sldMkLst>
          <pc:docMk/>
          <pc:sldMk cId="0" sldId="430"/>
        </pc:sldMkLst>
        <pc:spChg chg="mod">
          <ac:chgData name="Fred Mason" userId="4825fa6f-92a2-4321-853f-9358736787c3" providerId="ADAL" clId="{350D651B-F800-4BC3-9DE5-B41959C03A65}" dt="2023-09-27T13:00:45.809" v="621" actId="20577"/>
          <ac:spMkLst>
            <pc:docMk/>
            <pc:sldMk cId="0" sldId="43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39.382" v="550" actId="20577"/>
        <pc:sldMkLst>
          <pc:docMk/>
          <pc:sldMk cId="0" sldId="431"/>
        </pc:sldMkLst>
        <pc:spChg chg="mod">
          <ac:chgData name="Fred Mason" userId="4825fa6f-92a2-4321-853f-9358736787c3" providerId="ADAL" clId="{350D651B-F800-4BC3-9DE5-B41959C03A65}" dt="2023-09-27T12:59:39.382" v="550" actId="20577"/>
          <ac:spMkLst>
            <pc:docMk/>
            <pc:sldMk cId="0" sldId="43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52.745" v="565" actId="20577"/>
        <pc:sldMkLst>
          <pc:docMk/>
          <pc:sldMk cId="0" sldId="432"/>
        </pc:sldMkLst>
        <pc:spChg chg="mod">
          <ac:chgData name="Fred Mason" userId="4825fa6f-92a2-4321-853f-9358736787c3" providerId="ADAL" clId="{350D651B-F800-4BC3-9DE5-B41959C03A65}" dt="2023-09-27T12:59:52.745" v="565" actId="20577"/>
          <ac:spMkLst>
            <pc:docMk/>
            <pc:sldMk cId="0" sldId="43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14.239" v="582" actId="20577"/>
        <pc:sldMkLst>
          <pc:docMk/>
          <pc:sldMk cId="0" sldId="433"/>
        </pc:sldMkLst>
        <pc:spChg chg="mod">
          <ac:chgData name="Fred Mason" userId="4825fa6f-92a2-4321-853f-9358736787c3" providerId="ADAL" clId="{350D651B-F800-4BC3-9DE5-B41959C03A65}" dt="2023-09-27T13:00:14.239" v="582" actId="20577"/>
          <ac:spMkLst>
            <pc:docMk/>
            <pc:sldMk cId="0" sldId="43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49.487" v="410" actId="20577"/>
        <pc:sldMkLst>
          <pc:docMk/>
          <pc:sldMk cId="0" sldId="434"/>
        </pc:sldMkLst>
        <pc:spChg chg="mod">
          <ac:chgData name="Fred Mason" userId="4825fa6f-92a2-4321-853f-9358736787c3" providerId="ADAL" clId="{350D651B-F800-4BC3-9DE5-B41959C03A65}" dt="2023-09-27T12:57:49.487" v="410" actId="20577"/>
          <ac:spMkLst>
            <pc:docMk/>
            <pc:sldMk cId="0" sldId="43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04.741" v="571" actId="20577"/>
        <pc:sldMkLst>
          <pc:docMk/>
          <pc:sldMk cId="0" sldId="435"/>
        </pc:sldMkLst>
        <pc:spChg chg="mod">
          <ac:chgData name="Fred Mason" userId="4825fa6f-92a2-4321-853f-9358736787c3" providerId="ADAL" clId="{350D651B-F800-4BC3-9DE5-B41959C03A65}" dt="2023-09-27T13:00:04.741" v="571" actId="20577"/>
          <ac:spMkLst>
            <pc:docMk/>
            <pc:sldMk cId="0" sldId="43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39.688" v="608" actId="20577"/>
        <pc:sldMkLst>
          <pc:docMk/>
          <pc:sldMk cId="0" sldId="436"/>
        </pc:sldMkLst>
        <pc:spChg chg="mod">
          <ac:chgData name="Fred Mason" userId="4825fa6f-92a2-4321-853f-9358736787c3" providerId="ADAL" clId="{350D651B-F800-4BC3-9DE5-B41959C03A65}" dt="2023-09-27T13:00:39.688" v="608" actId="20577"/>
          <ac:spMkLst>
            <pc:docMk/>
            <pc:sldMk cId="0" sldId="43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8:29.542" v="462" actId="20577"/>
        <pc:sldMkLst>
          <pc:docMk/>
          <pc:sldMk cId="0" sldId="437"/>
        </pc:sldMkLst>
        <pc:spChg chg="mod">
          <ac:chgData name="Fred Mason" userId="4825fa6f-92a2-4321-853f-9358736787c3" providerId="ADAL" clId="{350D651B-F800-4BC3-9DE5-B41959C03A65}" dt="2023-09-27T12:58:29.542" v="462" actId="20577"/>
          <ac:spMkLst>
            <pc:docMk/>
            <pc:sldMk cId="0" sldId="43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19.005" v="804" actId="20577"/>
        <pc:sldMkLst>
          <pc:docMk/>
          <pc:sldMk cId="0" sldId="438"/>
        </pc:sldMkLst>
        <pc:spChg chg="mod">
          <ac:chgData name="Fred Mason" userId="4825fa6f-92a2-4321-853f-9358736787c3" providerId="ADAL" clId="{350D651B-F800-4BC3-9DE5-B41959C03A65}" dt="2023-09-27T13:02:19.005" v="804" actId="20577"/>
          <ac:spMkLst>
            <pc:docMk/>
            <pc:sldMk cId="0" sldId="43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01.342" v="506" actId="20577"/>
        <pc:sldMkLst>
          <pc:docMk/>
          <pc:sldMk cId="0" sldId="439"/>
        </pc:sldMkLst>
        <pc:spChg chg="mod">
          <ac:chgData name="Fred Mason" userId="4825fa6f-92a2-4321-853f-9358736787c3" providerId="ADAL" clId="{350D651B-F800-4BC3-9DE5-B41959C03A65}" dt="2023-09-27T12:59:01.342" v="506" actId="20577"/>
          <ac:spMkLst>
            <pc:docMk/>
            <pc:sldMk cId="0" sldId="43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52.827" v="631" actId="20577"/>
        <pc:sldMkLst>
          <pc:docMk/>
          <pc:sldMk cId="0" sldId="440"/>
        </pc:sldMkLst>
        <pc:spChg chg="mod">
          <ac:chgData name="Fred Mason" userId="4825fa6f-92a2-4321-853f-9358736787c3" providerId="ADAL" clId="{350D651B-F800-4BC3-9DE5-B41959C03A65}" dt="2023-09-27T13:00:52.827" v="631" actId="20577"/>
          <ac:spMkLst>
            <pc:docMk/>
            <pc:sldMk cId="0" sldId="44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52.361" v="184" actId="20577"/>
        <pc:sldMkLst>
          <pc:docMk/>
          <pc:sldMk cId="0" sldId="441"/>
        </pc:sldMkLst>
        <pc:spChg chg="mod">
          <ac:chgData name="Fred Mason" userId="4825fa6f-92a2-4321-853f-9358736787c3" providerId="ADAL" clId="{350D651B-F800-4BC3-9DE5-B41959C03A65}" dt="2023-09-27T12:54:52.361" v="184" actId="20577"/>
          <ac:spMkLst>
            <pc:docMk/>
            <pc:sldMk cId="0" sldId="44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59.494" v="423" actId="20577"/>
        <pc:sldMkLst>
          <pc:docMk/>
          <pc:sldMk cId="0" sldId="442"/>
        </pc:sldMkLst>
        <pc:spChg chg="mod">
          <ac:chgData name="Fred Mason" userId="4825fa6f-92a2-4321-853f-9358736787c3" providerId="ADAL" clId="{350D651B-F800-4BC3-9DE5-B41959C03A65}" dt="2023-09-27T12:57:59.494" v="423" actId="20577"/>
          <ac:spMkLst>
            <pc:docMk/>
            <pc:sldMk cId="0" sldId="44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45.603" v="1374" actId="20577"/>
        <pc:sldMkLst>
          <pc:docMk/>
          <pc:sldMk cId="0" sldId="443"/>
        </pc:sldMkLst>
        <pc:spChg chg="mod">
          <ac:chgData name="Fred Mason" userId="4825fa6f-92a2-4321-853f-9358736787c3" providerId="ADAL" clId="{350D651B-F800-4BC3-9DE5-B41959C03A65}" dt="2023-09-27T13:07:45.603" v="1374" actId="20577"/>
          <ac:spMkLst>
            <pc:docMk/>
            <pc:sldMk cId="0" sldId="44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58.669" v="640" actId="20577"/>
        <pc:sldMkLst>
          <pc:docMk/>
          <pc:sldMk cId="0" sldId="444"/>
        </pc:sldMkLst>
        <pc:spChg chg="mod">
          <ac:chgData name="Fred Mason" userId="4825fa6f-92a2-4321-853f-9358736787c3" providerId="ADAL" clId="{350D651B-F800-4BC3-9DE5-B41959C03A65}" dt="2023-09-27T13:00:58.669" v="640" actId="20577"/>
          <ac:spMkLst>
            <pc:docMk/>
            <pc:sldMk cId="0" sldId="44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07.371" v="660" actId="20577"/>
        <pc:sldMkLst>
          <pc:docMk/>
          <pc:sldMk cId="0" sldId="445"/>
        </pc:sldMkLst>
        <pc:spChg chg="mod">
          <ac:chgData name="Fred Mason" userId="4825fa6f-92a2-4321-853f-9358736787c3" providerId="ADAL" clId="{350D651B-F800-4BC3-9DE5-B41959C03A65}" dt="2023-09-27T13:01:07.371" v="660" actId="20577"/>
          <ac:spMkLst>
            <pc:docMk/>
            <pc:sldMk cId="0" sldId="44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40.469" v="249" actId="20577"/>
        <pc:sldMkLst>
          <pc:docMk/>
          <pc:sldMk cId="0" sldId="446"/>
        </pc:sldMkLst>
        <pc:spChg chg="mod">
          <ac:chgData name="Fred Mason" userId="4825fa6f-92a2-4321-853f-9358736787c3" providerId="ADAL" clId="{350D651B-F800-4BC3-9DE5-B41959C03A65}" dt="2023-09-27T12:55:40.469" v="249" actId="20577"/>
          <ac:spMkLst>
            <pc:docMk/>
            <pc:sldMk cId="0" sldId="44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33.840" v="711" actId="20577"/>
        <pc:sldMkLst>
          <pc:docMk/>
          <pc:sldMk cId="0" sldId="447"/>
        </pc:sldMkLst>
        <pc:spChg chg="mod">
          <ac:chgData name="Fred Mason" userId="4825fa6f-92a2-4321-853f-9358736787c3" providerId="ADAL" clId="{350D651B-F800-4BC3-9DE5-B41959C03A65}" dt="2023-09-27T13:01:33.840" v="711" actId="20577"/>
          <ac:spMkLst>
            <pc:docMk/>
            <pc:sldMk cId="0" sldId="44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42.824" v="744" actId="20577"/>
        <pc:sldMkLst>
          <pc:docMk/>
          <pc:sldMk cId="0" sldId="448"/>
        </pc:sldMkLst>
        <pc:spChg chg="mod">
          <ac:chgData name="Fred Mason" userId="4825fa6f-92a2-4321-853f-9358736787c3" providerId="ADAL" clId="{350D651B-F800-4BC3-9DE5-B41959C03A65}" dt="2023-09-27T13:01:42.824" v="744" actId="20577"/>
          <ac:spMkLst>
            <pc:docMk/>
            <pc:sldMk cId="0" sldId="44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01.672" v="774" actId="20577"/>
        <pc:sldMkLst>
          <pc:docMk/>
          <pc:sldMk cId="0" sldId="449"/>
        </pc:sldMkLst>
        <pc:spChg chg="mod">
          <ac:chgData name="Fred Mason" userId="4825fa6f-92a2-4321-853f-9358736787c3" providerId="ADAL" clId="{350D651B-F800-4BC3-9DE5-B41959C03A65}" dt="2023-09-27T13:02:01.672" v="774" actId="20577"/>
          <ac:spMkLst>
            <pc:docMk/>
            <pc:sldMk cId="0" sldId="44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3:55.829" v="953" actId="20577"/>
        <pc:sldMkLst>
          <pc:docMk/>
          <pc:sldMk cId="0" sldId="450"/>
        </pc:sldMkLst>
        <pc:spChg chg="mod">
          <ac:chgData name="Fred Mason" userId="4825fa6f-92a2-4321-853f-9358736787c3" providerId="ADAL" clId="{350D651B-F800-4BC3-9DE5-B41959C03A65}" dt="2023-09-27T13:03:55.829" v="953" actId="20577"/>
          <ac:spMkLst>
            <pc:docMk/>
            <pc:sldMk cId="0" sldId="45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30.407" v="1019" actId="20577"/>
        <pc:sldMkLst>
          <pc:docMk/>
          <pc:sldMk cId="0" sldId="451"/>
        </pc:sldMkLst>
        <pc:spChg chg="mod">
          <ac:chgData name="Fred Mason" userId="4825fa6f-92a2-4321-853f-9358736787c3" providerId="ADAL" clId="{350D651B-F800-4BC3-9DE5-B41959C03A65}" dt="2023-09-27T13:04:30.407" v="1019" actId="20577"/>
          <ac:spMkLst>
            <pc:docMk/>
            <pc:sldMk cId="0" sldId="45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40.251" v="1700" actId="20577"/>
        <pc:sldMkLst>
          <pc:docMk/>
          <pc:sldMk cId="0" sldId="452"/>
        </pc:sldMkLst>
        <pc:spChg chg="mod">
          <ac:chgData name="Fred Mason" userId="4825fa6f-92a2-4321-853f-9358736787c3" providerId="ADAL" clId="{350D651B-F800-4BC3-9DE5-B41959C03A65}" dt="2023-09-27T13:10:40.251" v="1700" actId="20577"/>
          <ac:spMkLst>
            <pc:docMk/>
            <pc:sldMk cId="0" sldId="45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22.400" v="1006" actId="20577"/>
        <pc:sldMkLst>
          <pc:docMk/>
          <pc:sldMk cId="0" sldId="453"/>
        </pc:sldMkLst>
        <pc:spChg chg="mod">
          <ac:chgData name="Fred Mason" userId="4825fa6f-92a2-4321-853f-9358736787c3" providerId="ADAL" clId="{350D651B-F800-4BC3-9DE5-B41959C03A65}" dt="2023-09-27T13:04:22.400" v="1006" actId="20577"/>
          <ac:spMkLst>
            <pc:docMk/>
            <pc:sldMk cId="0" sldId="45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37.874" v="1039" actId="20577"/>
        <pc:sldMkLst>
          <pc:docMk/>
          <pc:sldMk cId="0" sldId="454"/>
        </pc:sldMkLst>
        <pc:spChg chg="mod">
          <ac:chgData name="Fred Mason" userId="4825fa6f-92a2-4321-853f-9358736787c3" providerId="ADAL" clId="{350D651B-F800-4BC3-9DE5-B41959C03A65}" dt="2023-09-27T13:04:37.874" v="1039" actId="20577"/>
          <ac:spMkLst>
            <pc:docMk/>
            <pc:sldMk cId="0" sldId="45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49.884" v="1052" actId="20577"/>
        <pc:sldMkLst>
          <pc:docMk/>
          <pc:sldMk cId="0" sldId="455"/>
        </pc:sldMkLst>
        <pc:spChg chg="mod">
          <ac:chgData name="Fred Mason" userId="4825fa6f-92a2-4321-853f-9358736787c3" providerId="ADAL" clId="{350D651B-F800-4BC3-9DE5-B41959C03A65}" dt="2023-09-27T13:04:49.884" v="1052" actId="20577"/>
          <ac:spMkLst>
            <pc:docMk/>
            <pc:sldMk cId="0" sldId="455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19.167" v="1642" actId="20577"/>
        <pc:sldMkLst>
          <pc:docMk/>
          <pc:sldMk cId="0" sldId="456"/>
        </pc:sldMkLst>
        <pc:spChg chg="mod">
          <ac:chgData name="Fred Mason" userId="4825fa6f-92a2-4321-853f-9358736787c3" providerId="ADAL" clId="{350D651B-F800-4BC3-9DE5-B41959C03A65}" dt="2023-09-27T13:10:19.167" v="1642" actId="20577"/>
          <ac:spMkLst>
            <pc:docMk/>
            <pc:sldMk cId="0" sldId="456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49.736" v="1721" actId="20577"/>
        <pc:sldMkLst>
          <pc:docMk/>
          <pc:sldMk cId="0" sldId="457"/>
        </pc:sldMkLst>
        <pc:spChg chg="mod">
          <ac:chgData name="Fred Mason" userId="4825fa6f-92a2-4321-853f-9358736787c3" providerId="ADAL" clId="{350D651B-F800-4BC3-9DE5-B41959C03A65}" dt="2023-09-27T13:10:49.736" v="1721" actId="20577"/>
          <ac:spMkLst>
            <pc:docMk/>
            <pc:sldMk cId="0" sldId="457"/>
            <ac:spMk id="3" creationId="{00000000-0000-0000-0000-000000000000}"/>
          </ac:spMkLst>
        </pc:spChg>
      </pc:sldChg>
      <pc:sldChg chg="del">
        <pc:chgData name="Fred Mason" userId="4825fa6f-92a2-4321-853f-9358736787c3" providerId="ADAL" clId="{350D651B-F800-4BC3-9DE5-B41959C03A65}" dt="2023-08-28T13:29:09.221" v="13" actId="2696"/>
        <pc:sldMkLst>
          <pc:docMk/>
          <pc:sldMk cId="0" sldId="458"/>
        </pc:sldMkLst>
      </pc:sldChg>
      <pc:sldChg chg="modSp mod ord">
        <pc:chgData name="Fred Mason" userId="4825fa6f-92a2-4321-853f-9358736787c3" providerId="ADAL" clId="{350D651B-F800-4BC3-9DE5-B41959C03A65}" dt="2023-09-27T13:10:12.735" v="1626" actId="20577"/>
        <pc:sldMkLst>
          <pc:docMk/>
          <pc:sldMk cId="0" sldId="459"/>
        </pc:sldMkLst>
        <pc:spChg chg="mod">
          <ac:chgData name="Fred Mason" userId="4825fa6f-92a2-4321-853f-9358736787c3" providerId="ADAL" clId="{350D651B-F800-4BC3-9DE5-B41959C03A65}" dt="2023-09-27T13:10:12.735" v="1626" actId="20577"/>
          <ac:spMkLst>
            <pc:docMk/>
            <pc:sldMk cId="0" sldId="45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00.522" v="1064" actId="20577"/>
        <pc:sldMkLst>
          <pc:docMk/>
          <pc:sldMk cId="0" sldId="460"/>
        </pc:sldMkLst>
        <pc:spChg chg="mod">
          <ac:chgData name="Fred Mason" userId="4825fa6f-92a2-4321-853f-9358736787c3" providerId="ADAL" clId="{350D651B-F800-4BC3-9DE5-B41959C03A65}" dt="2023-09-27T13:05:00.522" v="1064" actId="20577"/>
          <ac:spMkLst>
            <pc:docMk/>
            <pc:sldMk cId="0" sldId="46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11.470" v="1080" actId="20577"/>
        <pc:sldMkLst>
          <pc:docMk/>
          <pc:sldMk cId="0" sldId="461"/>
        </pc:sldMkLst>
        <pc:spChg chg="mod">
          <ac:chgData name="Fred Mason" userId="4825fa6f-92a2-4321-853f-9358736787c3" providerId="ADAL" clId="{350D651B-F800-4BC3-9DE5-B41959C03A65}" dt="2023-09-27T13:05:11.470" v="1080" actId="20577"/>
          <ac:spMkLst>
            <pc:docMk/>
            <pc:sldMk cId="0" sldId="46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59.292" v="272" actId="20577"/>
        <pc:sldMkLst>
          <pc:docMk/>
          <pc:sldMk cId="0" sldId="462"/>
        </pc:sldMkLst>
        <pc:spChg chg="mod">
          <ac:chgData name="Fred Mason" userId="4825fa6f-92a2-4321-853f-9358736787c3" providerId="ADAL" clId="{350D651B-F800-4BC3-9DE5-B41959C03A65}" dt="2023-09-27T12:55:59.292" v="272" actId="20577"/>
          <ac:spMkLst>
            <pc:docMk/>
            <pc:sldMk cId="0" sldId="46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23.131" v="1089" actId="20577"/>
        <pc:sldMkLst>
          <pc:docMk/>
          <pc:sldMk cId="0" sldId="463"/>
        </pc:sldMkLst>
        <pc:spChg chg="mod">
          <ac:chgData name="Fred Mason" userId="4825fa6f-92a2-4321-853f-9358736787c3" providerId="ADAL" clId="{350D651B-F800-4BC3-9DE5-B41959C03A65}" dt="2023-09-27T13:05:23.131" v="1089" actId="20577"/>
          <ac:spMkLst>
            <pc:docMk/>
            <pc:sldMk cId="0" sldId="46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04.421" v="966" actId="20577"/>
        <pc:sldMkLst>
          <pc:docMk/>
          <pc:sldMk cId="0" sldId="464"/>
        </pc:sldMkLst>
        <pc:spChg chg="mod">
          <ac:chgData name="Fred Mason" userId="4825fa6f-92a2-4321-853f-9358736787c3" providerId="ADAL" clId="{350D651B-F800-4BC3-9DE5-B41959C03A65}" dt="2023-09-27T13:04:04.421" v="966" actId="20577"/>
          <ac:spMkLst>
            <pc:docMk/>
            <pc:sldMk cId="0" sldId="46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59.819" v="870" actId="20577"/>
        <pc:sldMkLst>
          <pc:docMk/>
          <pc:sldMk cId="0" sldId="465"/>
        </pc:sldMkLst>
        <pc:spChg chg="mod">
          <ac:chgData name="Fred Mason" userId="4825fa6f-92a2-4321-853f-9358736787c3" providerId="ADAL" clId="{350D651B-F800-4BC3-9DE5-B41959C03A65}" dt="2023-09-27T13:02:59.819" v="870" actId="20577"/>
          <ac:spMkLst>
            <pc:docMk/>
            <pc:sldMk cId="0" sldId="46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3:30.541" v="896" actId="20577"/>
        <pc:sldMkLst>
          <pc:docMk/>
          <pc:sldMk cId="0" sldId="466"/>
        </pc:sldMkLst>
        <pc:spChg chg="mod">
          <ac:chgData name="Fred Mason" userId="4825fa6f-92a2-4321-853f-9358736787c3" providerId="ADAL" clId="{350D651B-F800-4BC3-9DE5-B41959C03A65}" dt="2023-09-27T13:03:30.541" v="896" actId="20577"/>
          <ac:spMkLst>
            <pc:docMk/>
            <pc:sldMk cId="0" sldId="46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35.355" v="1218" actId="20577"/>
        <pc:sldMkLst>
          <pc:docMk/>
          <pc:sldMk cId="0" sldId="467"/>
        </pc:sldMkLst>
        <pc:spChg chg="mod">
          <ac:chgData name="Fred Mason" userId="4825fa6f-92a2-4321-853f-9358736787c3" providerId="ADAL" clId="{350D651B-F800-4BC3-9DE5-B41959C03A65}" dt="2023-09-27T13:06:35.355" v="1218" actId="20577"/>
          <ac:spMkLst>
            <pc:docMk/>
            <pc:sldMk cId="0" sldId="46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30.702" v="1102" actId="20577"/>
        <pc:sldMkLst>
          <pc:docMk/>
          <pc:sldMk cId="0" sldId="468"/>
        </pc:sldMkLst>
        <pc:spChg chg="mod">
          <ac:chgData name="Fred Mason" userId="4825fa6f-92a2-4321-853f-9358736787c3" providerId="ADAL" clId="{350D651B-F800-4BC3-9DE5-B41959C03A65}" dt="2023-09-27T13:05:30.702" v="1102" actId="20577"/>
          <ac:spMkLst>
            <pc:docMk/>
            <pc:sldMk cId="0" sldId="46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37.226" v="1118" actId="20577"/>
        <pc:sldMkLst>
          <pc:docMk/>
          <pc:sldMk cId="0" sldId="469"/>
        </pc:sldMkLst>
        <pc:spChg chg="mod">
          <ac:chgData name="Fred Mason" userId="4825fa6f-92a2-4321-853f-9358736787c3" providerId="ADAL" clId="{350D651B-F800-4BC3-9DE5-B41959C03A65}" dt="2023-09-27T13:05:37.226" v="1118" actId="20577"/>
          <ac:spMkLst>
            <pc:docMk/>
            <pc:sldMk cId="0" sldId="46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09.070" v="1178" actId="20577"/>
        <pc:sldMkLst>
          <pc:docMk/>
          <pc:sldMk cId="0" sldId="470"/>
        </pc:sldMkLst>
        <pc:spChg chg="mod">
          <ac:chgData name="Fred Mason" userId="4825fa6f-92a2-4321-853f-9358736787c3" providerId="ADAL" clId="{350D651B-F800-4BC3-9DE5-B41959C03A65}" dt="2023-09-27T13:06:09.070" v="1178" actId="20577"/>
          <ac:spMkLst>
            <pc:docMk/>
            <pc:sldMk cId="0" sldId="47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18.427" v="1196" actId="20577"/>
        <pc:sldMkLst>
          <pc:docMk/>
          <pc:sldMk cId="0" sldId="471"/>
        </pc:sldMkLst>
        <pc:spChg chg="mod">
          <ac:chgData name="Fred Mason" userId="4825fa6f-92a2-4321-853f-9358736787c3" providerId="ADAL" clId="{350D651B-F800-4BC3-9DE5-B41959C03A65}" dt="2023-09-27T13:06:18.427" v="1196" actId="20577"/>
          <ac:spMkLst>
            <pc:docMk/>
            <pc:sldMk cId="0" sldId="47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26.591" v="1205" actId="20577"/>
        <pc:sldMkLst>
          <pc:docMk/>
          <pc:sldMk cId="0" sldId="472"/>
        </pc:sldMkLst>
        <pc:spChg chg="mod">
          <ac:chgData name="Fred Mason" userId="4825fa6f-92a2-4321-853f-9358736787c3" providerId="ADAL" clId="{350D651B-F800-4BC3-9DE5-B41959C03A65}" dt="2023-09-27T13:06:26.591" v="1205" actId="20577"/>
          <ac:spMkLst>
            <pc:docMk/>
            <pc:sldMk cId="0" sldId="47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42.538" v="1236" actId="20577"/>
        <pc:sldMkLst>
          <pc:docMk/>
          <pc:sldMk cId="0" sldId="473"/>
        </pc:sldMkLst>
        <pc:spChg chg="mod">
          <ac:chgData name="Fred Mason" userId="4825fa6f-92a2-4321-853f-9358736787c3" providerId="ADAL" clId="{350D651B-F800-4BC3-9DE5-B41959C03A65}" dt="2023-09-27T13:06:42.538" v="1236" actId="20577"/>
          <ac:spMkLst>
            <pc:docMk/>
            <pc:sldMk cId="0" sldId="47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52.788" v="858" actId="20577"/>
        <pc:sldMkLst>
          <pc:docMk/>
          <pc:sldMk cId="0" sldId="474"/>
        </pc:sldMkLst>
        <pc:spChg chg="mod">
          <ac:chgData name="Fred Mason" userId="4825fa6f-92a2-4321-853f-9358736787c3" providerId="ADAL" clId="{350D651B-F800-4BC3-9DE5-B41959C03A65}" dt="2023-09-27T13:02:52.788" v="858" actId="20577"/>
          <ac:spMkLst>
            <pc:docMk/>
            <pc:sldMk cId="0" sldId="47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07.901" v="1288" actId="20577"/>
        <pc:sldMkLst>
          <pc:docMk/>
          <pc:sldMk cId="0" sldId="475"/>
        </pc:sldMkLst>
        <pc:spChg chg="mod">
          <ac:chgData name="Fred Mason" userId="4825fa6f-92a2-4321-853f-9358736787c3" providerId="ADAL" clId="{350D651B-F800-4BC3-9DE5-B41959C03A65}" dt="2023-09-27T13:07:07.901" v="1288" actId="20577"/>
          <ac:spMkLst>
            <pc:docMk/>
            <pc:sldMk cId="0" sldId="47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00.990" v="1280" actId="20577"/>
        <pc:sldMkLst>
          <pc:docMk/>
          <pc:sldMk cId="0" sldId="476"/>
        </pc:sldMkLst>
        <pc:spChg chg="mod">
          <ac:chgData name="Fred Mason" userId="4825fa6f-92a2-4321-853f-9358736787c3" providerId="ADAL" clId="{350D651B-F800-4BC3-9DE5-B41959C03A65}" dt="2023-09-27T13:07:00.990" v="1280" actId="20577"/>
          <ac:spMkLst>
            <pc:docMk/>
            <pc:sldMk cId="0" sldId="47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3:22.468" v="879" actId="20577"/>
        <pc:sldMkLst>
          <pc:docMk/>
          <pc:sldMk cId="0" sldId="477"/>
        </pc:sldMkLst>
        <pc:spChg chg="mod">
          <ac:chgData name="Fred Mason" userId="4825fa6f-92a2-4321-853f-9358736787c3" providerId="ADAL" clId="{350D651B-F800-4BC3-9DE5-B41959C03A65}" dt="2023-09-27T13:03:22.468" v="879" actId="20577"/>
          <ac:spMkLst>
            <pc:docMk/>
            <pc:sldMk cId="0" sldId="47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25.116" v="1314" actId="20577"/>
        <pc:sldMkLst>
          <pc:docMk/>
          <pc:sldMk cId="0" sldId="478"/>
        </pc:sldMkLst>
        <pc:spChg chg="mod">
          <ac:chgData name="Fred Mason" userId="4825fa6f-92a2-4321-853f-9358736787c3" providerId="ADAL" clId="{350D651B-F800-4BC3-9DE5-B41959C03A65}" dt="2023-09-27T13:07:25.116" v="1314" actId="20577"/>
          <ac:spMkLst>
            <pc:docMk/>
            <pc:sldMk cId="0" sldId="47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18.685" v="1300" actId="20577"/>
        <pc:sldMkLst>
          <pc:docMk/>
          <pc:sldMk cId="0" sldId="479"/>
        </pc:sldMkLst>
        <pc:spChg chg="mod">
          <ac:chgData name="Fred Mason" userId="4825fa6f-92a2-4321-853f-9358736787c3" providerId="ADAL" clId="{350D651B-F800-4BC3-9DE5-B41959C03A65}" dt="2023-09-27T13:07:18.685" v="1300" actId="20577"/>
          <ac:spMkLst>
            <pc:docMk/>
            <pc:sldMk cId="0" sldId="47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51.871" v="1384" actId="20577"/>
        <pc:sldMkLst>
          <pc:docMk/>
          <pc:sldMk cId="0" sldId="480"/>
        </pc:sldMkLst>
        <pc:spChg chg="mod">
          <ac:chgData name="Fred Mason" userId="4825fa6f-92a2-4321-853f-9358736787c3" providerId="ADAL" clId="{350D651B-F800-4BC3-9DE5-B41959C03A65}" dt="2023-09-27T13:07:51.871" v="1384" actId="20577"/>
          <ac:spMkLst>
            <pc:docMk/>
            <pc:sldMk cId="0" sldId="48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57.958" v="1395" actId="20577"/>
        <pc:sldMkLst>
          <pc:docMk/>
          <pc:sldMk cId="0" sldId="481"/>
        </pc:sldMkLst>
        <pc:spChg chg="mod">
          <ac:chgData name="Fred Mason" userId="4825fa6f-92a2-4321-853f-9358736787c3" providerId="ADAL" clId="{350D651B-F800-4BC3-9DE5-B41959C03A65}" dt="2023-09-27T13:07:57.958" v="1395" actId="20577"/>
          <ac:spMkLst>
            <pc:docMk/>
            <pc:sldMk cId="0" sldId="48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04.960" v="1407" actId="20577"/>
        <pc:sldMkLst>
          <pc:docMk/>
          <pc:sldMk cId="0" sldId="482"/>
        </pc:sldMkLst>
        <pc:spChg chg="mod">
          <ac:chgData name="Fred Mason" userId="4825fa6f-92a2-4321-853f-9358736787c3" providerId="ADAL" clId="{350D651B-F800-4BC3-9DE5-B41959C03A65}" dt="2023-09-27T13:08:04.960" v="1407" actId="20577"/>
          <ac:spMkLst>
            <pc:docMk/>
            <pc:sldMk cId="0" sldId="48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14.568" v="1421" actId="20577"/>
        <pc:sldMkLst>
          <pc:docMk/>
          <pc:sldMk cId="0" sldId="483"/>
        </pc:sldMkLst>
        <pc:spChg chg="mod">
          <ac:chgData name="Fred Mason" userId="4825fa6f-92a2-4321-853f-9358736787c3" providerId="ADAL" clId="{350D651B-F800-4BC3-9DE5-B41959C03A65}" dt="2023-09-27T13:08:14.568" v="1421" actId="20577"/>
          <ac:spMkLst>
            <pc:docMk/>
            <pc:sldMk cId="0" sldId="48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26.342" v="1445" actId="20577"/>
        <pc:sldMkLst>
          <pc:docMk/>
          <pc:sldMk cId="0" sldId="484"/>
        </pc:sldMkLst>
        <pc:spChg chg="mod">
          <ac:chgData name="Fred Mason" userId="4825fa6f-92a2-4321-853f-9358736787c3" providerId="ADAL" clId="{350D651B-F800-4BC3-9DE5-B41959C03A65}" dt="2023-09-27T13:08:26.342" v="1445" actId="20577"/>
          <ac:spMkLst>
            <pc:docMk/>
            <pc:sldMk cId="0" sldId="48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20.948" v="1439" actId="20577"/>
        <pc:sldMkLst>
          <pc:docMk/>
          <pc:sldMk cId="0" sldId="485"/>
        </pc:sldMkLst>
        <pc:spChg chg="mod">
          <ac:chgData name="Fred Mason" userId="4825fa6f-92a2-4321-853f-9358736787c3" providerId="ADAL" clId="{350D651B-F800-4BC3-9DE5-B41959C03A65}" dt="2023-09-27T13:08:20.948" v="1439" actId="20577"/>
          <ac:spMkLst>
            <pc:docMk/>
            <pc:sldMk cId="0" sldId="48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32.153" v="1452" actId="20577"/>
        <pc:sldMkLst>
          <pc:docMk/>
          <pc:sldMk cId="0" sldId="486"/>
        </pc:sldMkLst>
        <pc:spChg chg="mod">
          <ac:chgData name="Fred Mason" userId="4825fa6f-92a2-4321-853f-9358736787c3" providerId="ADAL" clId="{350D651B-F800-4BC3-9DE5-B41959C03A65}" dt="2023-09-27T13:08:32.153" v="1452" actId="20577"/>
          <ac:spMkLst>
            <pc:docMk/>
            <pc:sldMk cId="0" sldId="48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55.300" v="1481" actId="20577"/>
        <pc:sldMkLst>
          <pc:docMk/>
          <pc:sldMk cId="0" sldId="487"/>
        </pc:sldMkLst>
        <pc:spChg chg="mod">
          <ac:chgData name="Fred Mason" userId="4825fa6f-92a2-4321-853f-9358736787c3" providerId="ADAL" clId="{350D651B-F800-4BC3-9DE5-B41959C03A65}" dt="2023-09-27T13:08:55.300" v="1481" actId="20577"/>
          <ac:spMkLst>
            <pc:docMk/>
            <pc:sldMk cId="0" sldId="48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07.889" v="1503" actId="20577"/>
        <pc:sldMkLst>
          <pc:docMk/>
          <pc:sldMk cId="0" sldId="488"/>
        </pc:sldMkLst>
        <pc:spChg chg="mod">
          <ac:chgData name="Fred Mason" userId="4825fa6f-92a2-4321-853f-9358736787c3" providerId="ADAL" clId="{350D651B-F800-4BC3-9DE5-B41959C03A65}" dt="2023-09-27T13:09:07.889" v="1503" actId="20577"/>
          <ac:spMkLst>
            <pc:docMk/>
            <pc:sldMk cId="0" sldId="48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13.841" v="1512" actId="20577"/>
        <pc:sldMkLst>
          <pc:docMk/>
          <pc:sldMk cId="0" sldId="489"/>
        </pc:sldMkLst>
        <pc:spChg chg="mod">
          <ac:chgData name="Fred Mason" userId="4825fa6f-92a2-4321-853f-9358736787c3" providerId="ADAL" clId="{350D651B-F800-4BC3-9DE5-B41959C03A65}" dt="2023-09-27T13:09:13.841" v="1512" actId="20577"/>
          <ac:spMkLst>
            <pc:docMk/>
            <pc:sldMk cId="0" sldId="48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24.055" v="1534" actId="20577"/>
        <pc:sldMkLst>
          <pc:docMk/>
          <pc:sldMk cId="0" sldId="491"/>
        </pc:sldMkLst>
        <pc:spChg chg="mod">
          <ac:chgData name="Fred Mason" userId="4825fa6f-92a2-4321-853f-9358736787c3" providerId="ADAL" clId="{350D651B-F800-4BC3-9DE5-B41959C03A65}" dt="2023-09-27T13:09:24.055" v="1534" actId="20577"/>
          <ac:spMkLst>
            <pc:docMk/>
            <pc:sldMk cId="0" sldId="49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41.798" v="1460" actId="20577"/>
        <pc:sldMkLst>
          <pc:docMk/>
          <pc:sldMk cId="0" sldId="492"/>
        </pc:sldMkLst>
        <pc:spChg chg="mod">
          <ac:chgData name="Fred Mason" userId="4825fa6f-92a2-4321-853f-9358736787c3" providerId="ADAL" clId="{350D651B-F800-4BC3-9DE5-B41959C03A65}" dt="2023-09-27T13:08:41.798" v="1460" actId="20577"/>
          <ac:spMkLst>
            <pc:docMk/>
            <pc:sldMk cId="0" sldId="49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32.861" v="1546" actId="20577"/>
        <pc:sldMkLst>
          <pc:docMk/>
          <pc:sldMk cId="0" sldId="493"/>
        </pc:sldMkLst>
        <pc:spChg chg="mod">
          <ac:chgData name="Fred Mason" userId="4825fa6f-92a2-4321-853f-9358736787c3" providerId="ADAL" clId="{350D651B-F800-4BC3-9DE5-B41959C03A65}" dt="2023-09-27T13:09:32.861" v="1546" actId="20577"/>
          <ac:spMkLst>
            <pc:docMk/>
            <pc:sldMk cId="0" sldId="49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39.697" v="1557" actId="20577"/>
        <pc:sldMkLst>
          <pc:docMk/>
          <pc:sldMk cId="0" sldId="494"/>
        </pc:sldMkLst>
        <pc:spChg chg="mod">
          <ac:chgData name="Fred Mason" userId="4825fa6f-92a2-4321-853f-9358736787c3" providerId="ADAL" clId="{350D651B-F800-4BC3-9DE5-B41959C03A65}" dt="2023-09-27T13:09:39.697" v="1557" actId="20577"/>
          <ac:spMkLst>
            <pc:docMk/>
            <pc:sldMk cId="0" sldId="494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3:37.426" v="918" actId="20577"/>
        <pc:sldMkLst>
          <pc:docMk/>
          <pc:sldMk cId="0" sldId="495"/>
        </pc:sldMkLst>
        <pc:spChg chg="mod">
          <ac:chgData name="Fred Mason" userId="4825fa6f-92a2-4321-853f-9358736787c3" providerId="ADAL" clId="{350D651B-F800-4BC3-9DE5-B41959C03A65}" dt="2023-09-27T13:03:37.426" v="918" actId="20577"/>
          <ac:spMkLst>
            <pc:docMk/>
            <pc:sldMk cId="0" sldId="49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08.974" v="785" actId="20577"/>
        <pc:sldMkLst>
          <pc:docMk/>
          <pc:sldMk cId="0" sldId="496"/>
        </pc:sldMkLst>
        <pc:spChg chg="mod">
          <ac:chgData name="Fred Mason" userId="4825fa6f-92a2-4321-853f-9358736787c3" providerId="ADAL" clId="{350D651B-F800-4BC3-9DE5-B41959C03A65}" dt="2023-09-27T13:02:08.974" v="785" actId="20577"/>
          <ac:spMkLst>
            <pc:docMk/>
            <pc:sldMk cId="0" sldId="49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14.174" v="990" actId="20577"/>
        <pc:sldMkLst>
          <pc:docMk/>
          <pc:sldMk cId="0" sldId="497"/>
        </pc:sldMkLst>
        <pc:spChg chg="mod">
          <ac:chgData name="Fred Mason" userId="4825fa6f-92a2-4321-853f-9358736787c3" providerId="ADAL" clId="{350D651B-F800-4BC3-9DE5-B41959C03A65}" dt="2023-09-27T13:04:14.174" v="990" actId="20577"/>
          <ac:spMkLst>
            <pc:docMk/>
            <pc:sldMk cId="0" sldId="49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11:07.978" v="1767" actId="20577"/>
        <pc:sldMkLst>
          <pc:docMk/>
          <pc:sldMk cId="0" sldId="498"/>
        </pc:sldMkLst>
        <pc:spChg chg="mod">
          <ac:chgData name="Fred Mason" userId="4825fa6f-92a2-4321-853f-9358736787c3" providerId="ADAL" clId="{350D651B-F800-4BC3-9DE5-B41959C03A65}" dt="2023-09-27T13:11:07.978" v="1767" actId="20577"/>
          <ac:spMkLst>
            <pc:docMk/>
            <pc:sldMk cId="0" sldId="498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1:18.674" v="1789" actId="20577"/>
        <pc:sldMkLst>
          <pc:docMk/>
          <pc:sldMk cId="0" sldId="499"/>
        </pc:sldMkLst>
        <pc:spChg chg="mod">
          <ac:chgData name="Fred Mason" userId="4825fa6f-92a2-4321-853f-9358736787c3" providerId="ADAL" clId="{350D651B-F800-4BC3-9DE5-B41959C03A65}" dt="2023-09-27T13:11:18.674" v="1789" actId="20577"/>
          <ac:spMkLst>
            <pc:docMk/>
            <pc:sldMk cId="0" sldId="499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05.945" v="1612" actId="20577"/>
        <pc:sldMkLst>
          <pc:docMk/>
          <pc:sldMk cId="0" sldId="500"/>
        </pc:sldMkLst>
        <pc:spChg chg="mod">
          <ac:chgData name="Fred Mason" userId="4825fa6f-92a2-4321-853f-9358736787c3" providerId="ADAL" clId="{350D651B-F800-4BC3-9DE5-B41959C03A65}" dt="2023-09-27T13:10:05.945" v="1612" actId="20577"/>
          <ac:spMkLst>
            <pc:docMk/>
            <pc:sldMk cId="0" sldId="500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58.707" v="1746" actId="20577"/>
        <pc:sldMkLst>
          <pc:docMk/>
          <pc:sldMk cId="0" sldId="501"/>
        </pc:sldMkLst>
        <pc:spChg chg="mod">
          <ac:chgData name="Fred Mason" userId="4825fa6f-92a2-4321-853f-9358736787c3" providerId="ADAL" clId="{350D651B-F800-4BC3-9DE5-B41959C03A65}" dt="2023-09-27T13:10:58.707" v="1746" actId="20577"/>
          <ac:spMkLst>
            <pc:docMk/>
            <pc:sldMk cId="0" sldId="50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25.936" v="1667" actId="20577"/>
        <pc:sldMkLst>
          <pc:docMk/>
          <pc:sldMk cId="0" sldId="502"/>
        </pc:sldMkLst>
        <pc:spChg chg="mod">
          <ac:chgData name="Fred Mason" userId="4825fa6f-92a2-4321-853f-9358736787c3" providerId="ADAL" clId="{350D651B-F800-4BC3-9DE5-B41959C03A65}" dt="2023-09-27T13:10:25.936" v="1667" actId="20577"/>
          <ac:spMkLst>
            <pc:docMk/>
            <pc:sldMk cId="0" sldId="50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26.523" v="295" actId="20577"/>
        <pc:sldMkLst>
          <pc:docMk/>
          <pc:sldMk cId="0" sldId="503"/>
        </pc:sldMkLst>
        <pc:spChg chg="mod">
          <ac:chgData name="Fred Mason" userId="4825fa6f-92a2-4321-853f-9358736787c3" providerId="ADAL" clId="{350D651B-F800-4BC3-9DE5-B41959C03A65}" dt="2023-09-27T12:56:26.523" v="295" actId="20577"/>
          <ac:spMkLst>
            <pc:docMk/>
            <pc:sldMk cId="0" sldId="50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3:39.529" v="92" actId="20577"/>
        <pc:sldMkLst>
          <pc:docMk/>
          <pc:sldMk cId="0" sldId="504"/>
        </pc:sldMkLst>
        <pc:spChg chg="mod">
          <ac:chgData name="Fred Mason" userId="4825fa6f-92a2-4321-853f-9358736787c3" providerId="ADAL" clId="{350D651B-F800-4BC3-9DE5-B41959C03A65}" dt="2023-09-27T12:53:39.529" v="92" actId="20577"/>
          <ac:spMkLst>
            <pc:docMk/>
            <pc:sldMk cId="0" sldId="504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1:25.037" v="1796" actId="20577"/>
        <pc:sldMkLst>
          <pc:docMk/>
          <pc:sldMk cId="0" sldId="505"/>
        </pc:sldMkLst>
        <pc:spChg chg="mod">
          <ac:chgData name="Fred Mason" userId="4825fa6f-92a2-4321-853f-9358736787c3" providerId="ADAL" clId="{350D651B-F800-4BC3-9DE5-B41959C03A65}" dt="2023-09-27T13:11:25.037" v="1796" actId="20577"/>
          <ac:spMkLst>
            <pc:docMk/>
            <pc:sldMk cId="0" sldId="50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19.344" v="147" actId="20577"/>
        <pc:sldMkLst>
          <pc:docMk/>
          <pc:sldMk cId="0" sldId="506"/>
        </pc:sldMkLst>
        <pc:spChg chg="mod">
          <ac:chgData name="Fred Mason" userId="4825fa6f-92a2-4321-853f-9358736787c3" providerId="ADAL" clId="{350D651B-F800-4BC3-9DE5-B41959C03A65}" dt="2023-09-27T12:54:19.344" v="147" actId="20577"/>
          <ac:spMkLst>
            <pc:docMk/>
            <pc:sldMk cId="0" sldId="50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39.212" v="1361" actId="20577"/>
        <pc:sldMkLst>
          <pc:docMk/>
          <pc:sldMk cId="0" sldId="507"/>
        </pc:sldMkLst>
        <pc:spChg chg="mod">
          <ac:chgData name="Fred Mason" userId="4825fa6f-92a2-4321-853f-9358736787c3" providerId="ADAL" clId="{350D651B-F800-4BC3-9DE5-B41959C03A65}" dt="2023-09-27T13:07:39.212" v="1361" actId="20577"/>
          <ac:spMkLst>
            <pc:docMk/>
            <pc:sldMk cId="0" sldId="50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32.646" v="1340" actId="20577"/>
        <pc:sldMkLst>
          <pc:docMk/>
          <pc:sldMk cId="0" sldId="508"/>
        </pc:sldMkLst>
        <pc:spChg chg="mod">
          <ac:chgData name="Fred Mason" userId="4825fa6f-92a2-4321-853f-9358736787c3" providerId="ADAL" clId="{350D651B-F800-4BC3-9DE5-B41959C03A65}" dt="2023-09-27T13:07:32.646" v="1340" actId="20577"/>
          <ac:spMkLst>
            <pc:docMk/>
            <pc:sldMk cId="0" sldId="50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04.599" v="342" actId="20577"/>
        <pc:sldMkLst>
          <pc:docMk/>
          <pc:sldMk cId="0" sldId="509"/>
        </pc:sldMkLst>
        <pc:spChg chg="mod">
          <ac:chgData name="Fred Mason" userId="4825fa6f-92a2-4321-853f-9358736787c3" providerId="ADAL" clId="{350D651B-F800-4BC3-9DE5-B41959C03A65}" dt="2023-09-27T12:57:04.599" v="342" actId="20577"/>
          <ac:spMkLst>
            <pc:docMk/>
            <pc:sldMk cId="0" sldId="50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3:51.287" v="110" actId="20577"/>
        <pc:sldMkLst>
          <pc:docMk/>
          <pc:sldMk cId="0" sldId="510"/>
        </pc:sldMkLst>
        <pc:spChg chg="mod">
          <ac:chgData name="Fred Mason" userId="4825fa6f-92a2-4321-853f-9358736787c3" providerId="ADAL" clId="{350D651B-F800-4BC3-9DE5-B41959C03A65}" dt="2023-09-27T12:53:51.287" v="110" actId="20577"/>
          <ac:spMkLst>
            <pc:docMk/>
            <pc:sldMk cId="0" sldId="51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11:31.889" v="1806" actId="20577"/>
        <pc:sldMkLst>
          <pc:docMk/>
          <pc:sldMk cId="0" sldId="512"/>
        </pc:sldMkLst>
        <pc:spChg chg="mod">
          <ac:chgData name="Fred Mason" userId="4825fa6f-92a2-4321-853f-9358736787c3" providerId="ADAL" clId="{350D651B-F800-4BC3-9DE5-B41959C03A65}" dt="2023-09-27T13:11:31.889" v="1806" actId="20577"/>
          <ac:spMkLst>
            <pc:docMk/>
            <pc:sldMk cId="0" sldId="51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11:39.294" v="1820" actId="20577"/>
        <pc:sldMkLst>
          <pc:docMk/>
          <pc:sldMk cId="0" sldId="513"/>
        </pc:sldMkLst>
        <pc:spChg chg="mod">
          <ac:chgData name="Fred Mason" userId="4825fa6f-92a2-4321-853f-9358736787c3" providerId="ADAL" clId="{350D651B-F800-4BC3-9DE5-B41959C03A65}" dt="2023-09-27T13:11:39.294" v="1820" actId="20577"/>
          <ac:spMkLst>
            <pc:docMk/>
            <pc:sldMk cId="0" sldId="51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8:20.046" v="452" actId="20577"/>
        <pc:sldMkLst>
          <pc:docMk/>
          <pc:sldMk cId="0" sldId="514"/>
        </pc:sldMkLst>
        <pc:spChg chg="mod">
          <ac:chgData name="Fred Mason" userId="4825fa6f-92a2-4321-853f-9358736787c3" providerId="ADAL" clId="{350D651B-F800-4BC3-9DE5-B41959C03A65}" dt="2023-09-27T12:58:20.046" v="452" actId="20577"/>
          <ac:spMkLst>
            <pc:docMk/>
            <pc:sldMk cId="0" sldId="51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11:47.113" v="1838" actId="20577"/>
        <pc:sldMkLst>
          <pc:docMk/>
          <pc:sldMk cId="0" sldId="515"/>
        </pc:sldMkLst>
        <pc:spChg chg="mod">
          <ac:chgData name="Fred Mason" userId="4825fa6f-92a2-4321-853f-9358736787c3" providerId="ADAL" clId="{350D651B-F800-4BC3-9DE5-B41959C03A65}" dt="2023-09-27T13:11:47.113" v="1838" actId="20577"/>
          <ac:spMkLst>
            <pc:docMk/>
            <pc:sldMk cId="0" sldId="51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8:12.224" v="438" actId="20577"/>
        <pc:sldMkLst>
          <pc:docMk/>
          <pc:sldMk cId="0" sldId="516"/>
        </pc:sldMkLst>
        <pc:spChg chg="mod">
          <ac:chgData name="Fred Mason" userId="4825fa6f-92a2-4321-853f-9358736787c3" providerId="ADAL" clId="{350D651B-F800-4BC3-9DE5-B41959C03A65}" dt="2023-09-27T12:58:12.224" v="438" actId="20577"/>
          <ac:spMkLst>
            <pc:docMk/>
            <pc:sldMk cId="0" sldId="51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49.055" v="1250" actId="20577"/>
        <pc:sldMkLst>
          <pc:docMk/>
          <pc:sldMk cId="0" sldId="517"/>
        </pc:sldMkLst>
        <pc:spChg chg="mod">
          <ac:chgData name="Fred Mason" userId="4825fa6f-92a2-4321-853f-9358736787c3" providerId="ADAL" clId="{350D651B-F800-4BC3-9DE5-B41959C03A65}" dt="2023-09-27T13:06:49.055" v="1250" actId="20577"/>
          <ac:spMkLst>
            <pc:docMk/>
            <pc:sldMk cId="0" sldId="51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01.400" v="1491" actId="20577"/>
        <pc:sldMkLst>
          <pc:docMk/>
          <pc:sldMk cId="0" sldId="518"/>
        </pc:sldMkLst>
        <pc:spChg chg="mod">
          <ac:chgData name="Fred Mason" userId="4825fa6f-92a2-4321-853f-9358736787c3" providerId="ADAL" clId="{350D651B-F800-4BC3-9DE5-B41959C03A65}" dt="2023-09-27T13:09:01.400" v="1491" actId="20577"/>
          <ac:spMkLst>
            <pc:docMk/>
            <pc:sldMk cId="0" sldId="51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55.232" v="1268" actId="20577"/>
        <pc:sldMkLst>
          <pc:docMk/>
          <pc:sldMk cId="0" sldId="519"/>
        </pc:sldMkLst>
        <pc:spChg chg="mod">
          <ac:chgData name="Fred Mason" userId="4825fa6f-92a2-4321-853f-9358736787c3" providerId="ADAL" clId="{350D651B-F800-4BC3-9DE5-B41959C03A65}" dt="2023-09-27T13:06:55.232" v="1268" actId="20577"/>
          <ac:spMkLst>
            <pc:docMk/>
            <pc:sldMk cId="0" sldId="51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53.081" v="1583" actId="20577"/>
        <pc:sldMkLst>
          <pc:docMk/>
          <pc:sldMk cId="0" sldId="520"/>
        </pc:sldMkLst>
        <pc:spChg chg="mod">
          <ac:chgData name="Fred Mason" userId="4825fa6f-92a2-4321-853f-9358736787c3" providerId="ADAL" clId="{350D651B-F800-4BC3-9DE5-B41959C03A65}" dt="2023-09-27T13:09:53.081" v="1583" actId="20577"/>
          <ac:spMkLst>
            <pc:docMk/>
            <pc:sldMk cId="0" sldId="52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46.934" v="1568" actId="20577"/>
        <pc:sldMkLst>
          <pc:docMk/>
          <pc:sldMk cId="0" sldId="521"/>
        </pc:sldMkLst>
        <pc:spChg chg="mod">
          <ac:chgData name="Fred Mason" userId="4825fa6f-92a2-4321-853f-9358736787c3" providerId="ADAL" clId="{350D651B-F800-4BC3-9DE5-B41959C03A65}" dt="2023-09-27T13:09:46.934" v="1568" actId="20577"/>
          <ac:spMkLst>
            <pc:docMk/>
            <pc:sldMk cId="0" sldId="52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9:59.216" v="1597" actId="20577"/>
        <pc:sldMkLst>
          <pc:docMk/>
          <pc:sldMk cId="0" sldId="522"/>
        </pc:sldMkLst>
        <pc:spChg chg="mod">
          <ac:chgData name="Fred Mason" userId="4825fa6f-92a2-4321-853f-9358736787c3" providerId="ADAL" clId="{350D651B-F800-4BC3-9DE5-B41959C03A65}" dt="2023-09-27T13:09:59.216" v="1597" actId="20577"/>
          <ac:spMkLst>
            <pc:docMk/>
            <pc:sldMk cId="0" sldId="52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44.165" v="839" actId="20577"/>
        <pc:sldMkLst>
          <pc:docMk/>
          <pc:sldMk cId="0" sldId="523"/>
        </pc:sldMkLst>
        <pc:spChg chg="mod">
          <ac:chgData name="Fred Mason" userId="4825fa6f-92a2-4321-853f-9358736787c3" providerId="ADAL" clId="{350D651B-F800-4BC3-9DE5-B41959C03A65}" dt="2023-09-27T13:02:44.165" v="839" actId="20577"/>
          <ac:spMkLst>
            <pc:docMk/>
            <pc:sldMk cId="0" sldId="52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14.590" v="683" actId="20577"/>
        <pc:sldMkLst>
          <pc:docMk/>
          <pc:sldMk cId="0" sldId="524"/>
        </pc:sldMkLst>
        <pc:spChg chg="mod">
          <ac:chgData name="Fred Mason" userId="4825fa6f-92a2-4321-853f-9358736787c3" providerId="ADAL" clId="{350D651B-F800-4BC3-9DE5-B41959C03A65}" dt="2023-09-27T13:01:14.590" v="683" actId="20577"/>
          <ac:spMkLst>
            <pc:docMk/>
            <pc:sldMk cId="0" sldId="52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24.748" v="700" actId="20577"/>
        <pc:sldMkLst>
          <pc:docMk/>
          <pc:sldMk cId="0" sldId="525"/>
        </pc:sldMkLst>
        <pc:spChg chg="mod">
          <ac:chgData name="Fred Mason" userId="4825fa6f-92a2-4321-853f-9358736787c3" providerId="ADAL" clId="{350D651B-F800-4BC3-9DE5-B41959C03A65}" dt="2023-09-27T13:01:24.748" v="700" actId="20577"/>
          <ac:spMkLst>
            <pc:docMk/>
            <pc:sldMk cId="0" sldId="52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53.821" v="755" actId="20577"/>
        <pc:sldMkLst>
          <pc:docMk/>
          <pc:sldMk cId="0" sldId="526"/>
        </pc:sldMkLst>
        <pc:spChg chg="mod">
          <ac:chgData name="Fred Mason" userId="4825fa6f-92a2-4321-853f-9358736787c3" providerId="ADAL" clId="{350D651B-F800-4BC3-9DE5-B41959C03A65}" dt="2023-09-27T13:01:53.821" v="755" actId="20577"/>
          <ac:spMkLst>
            <pc:docMk/>
            <pc:sldMk cId="0" sldId="526"/>
            <ac:spMk id="3" creationId="{00000000-0000-0000-0000-000000000000}"/>
          </ac:spMkLst>
        </pc:spChg>
      </pc:sldChg>
      <pc:sldChg chg="del">
        <pc:chgData name="Fred Mason" userId="4825fa6f-92a2-4321-853f-9358736787c3" providerId="ADAL" clId="{350D651B-F800-4BC3-9DE5-B41959C03A65}" dt="2023-08-28T13:34:11.918" v="18" actId="2696"/>
        <pc:sldMkLst>
          <pc:docMk/>
          <pc:sldMk cId="0" sldId="527"/>
        </pc:sldMkLst>
      </pc:sldChg>
      <pc:sldChg chg="modSp mod">
        <pc:chgData name="Fred Mason" userId="4825fa6f-92a2-4321-853f-9358736787c3" providerId="ADAL" clId="{350D651B-F800-4BC3-9DE5-B41959C03A65}" dt="2023-09-27T12:56:19.480" v="286" actId="20577"/>
        <pc:sldMkLst>
          <pc:docMk/>
          <pc:sldMk cId="0" sldId="528"/>
        </pc:sldMkLst>
        <pc:spChg chg="mod">
          <ac:chgData name="Fred Mason" userId="4825fa6f-92a2-4321-853f-9358736787c3" providerId="ADAL" clId="{350D651B-F800-4BC3-9DE5-B41959C03A65}" dt="2023-09-27T12:56:19.480" v="286" actId="20577"/>
          <ac:spMkLst>
            <pc:docMk/>
            <pc:sldMk cId="0" sldId="52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36.344" v="820" actId="20577"/>
        <pc:sldMkLst>
          <pc:docMk/>
          <pc:sldMk cId="0" sldId="529"/>
        </pc:sldMkLst>
        <pc:spChg chg="mod">
          <ac:chgData name="Fred Mason" userId="4825fa6f-92a2-4321-853f-9358736787c3" providerId="ADAL" clId="{350D651B-F800-4BC3-9DE5-B41959C03A65}" dt="2023-09-27T13:02:36.344" v="820" actId="20577"/>
          <ac:spMkLst>
            <pc:docMk/>
            <pc:sldMk cId="0" sldId="529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33.129" v="1681" actId="20577"/>
        <pc:sldMkLst>
          <pc:docMk/>
          <pc:sldMk cId="0" sldId="530"/>
        </pc:sldMkLst>
        <pc:spChg chg="mod">
          <ac:chgData name="Fred Mason" userId="4825fa6f-92a2-4321-853f-9358736787c3" providerId="ADAL" clId="{350D651B-F800-4BC3-9DE5-B41959C03A65}" dt="2023-09-27T13:10:33.129" v="1681" actId="20577"/>
          <ac:spMkLst>
            <pc:docMk/>
            <pc:sldMk cId="0" sldId="530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8:48.521" v="1468" actId="20577"/>
        <pc:sldMkLst>
          <pc:docMk/>
          <pc:sldMk cId="0" sldId="531"/>
        </pc:sldMkLst>
        <pc:spChg chg="mod">
          <ac:chgData name="Fred Mason" userId="4825fa6f-92a2-4321-853f-9358736787c3" providerId="ADAL" clId="{350D651B-F800-4BC3-9DE5-B41959C03A65}" dt="2023-09-27T13:08:48.521" v="1468" actId="20577"/>
          <ac:spMkLst>
            <pc:docMk/>
            <pc:sldMk cId="0" sldId="53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5:46.576" v="1138" actId="20577"/>
        <pc:sldMkLst>
          <pc:docMk/>
          <pc:sldMk cId="0" sldId="533"/>
        </pc:sldMkLst>
        <pc:spChg chg="mod">
          <ac:chgData name="Fred Mason" userId="4825fa6f-92a2-4321-853f-9358736787c3" providerId="ADAL" clId="{350D651B-F800-4BC3-9DE5-B41959C03A65}" dt="2023-09-27T13:05:46.576" v="1138" actId="20577"/>
          <ac:spMkLst>
            <pc:docMk/>
            <pc:sldMk cId="0" sldId="533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5:58.031" v="1159" actId="20577"/>
        <pc:sldMkLst>
          <pc:docMk/>
          <pc:sldMk cId="0" sldId="534"/>
        </pc:sldMkLst>
        <pc:spChg chg="mod">
          <ac:chgData name="Fred Mason" userId="4825fa6f-92a2-4321-853f-9358736787c3" providerId="ADAL" clId="{350D651B-F800-4BC3-9DE5-B41959C03A65}" dt="2023-09-27T13:05:58.031" v="1159" actId="20577"/>
          <ac:spMkLst>
            <pc:docMk/>
            <pc:sldMk cId="0" sldId="53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08.387" v="516" actId="20577"/>
        <pc:sldMkLst>
          <pc:docMk/>
          <pc:sldMk cId="589435543" sldId="548"/>
        </pc:sldMkLst>
        <pc:spChg chg="mod">
          <ac:chgData name="Fred Mason" userId="4825fa6f-92a2-4321-853f-9358736787c3" providerId="ADAL" clId="{350D651B-F800-4BC3-9DE5-B41959C03A65}" dt="2023-09-27T12:59:08.387" v="516" actId="20577"/>
          <ac:spMkLst>
            <pc:docMk/>
            <pc:sldMk cId="589435543" sldId="548"/>
            <ac:spMk id="3" creationId="{DDA507D9-BE29-E517-DB60-D59DE1E3FA7A}"/>
          </ac:spMkLst>
        </pc:spChg>
      </pc:sldChg>
    </pc:docChg>
  </pc:docChgLst>
  <pc:docChgLst>
    <pc:chgData name="Fred Mason" userId="4825fa6f-92a2-4321-853f-9358736787c3" providerId="ADAL" clId="{96747613-3753-4912-94D6-B2FDE586D478}"/>
    <pc:docChg chg="modSld sldOrd">
      <pc:chgData name="Fred Mason" userId="4825fa6f-92a2-4321-853f-9358736787c3" providerId="ADAL" clId="{96747613-3753-4912-94D6-B2FDE586D478}" dt="2022-09-16T15:09:03.137" v="146"/>
      <pc:docMkLst>
        <pc:docMk/>
      </pc:docMkLst>
      <pc:sldChg chg="addSp delSp modSp mod">
        <pc:chgData name="Fred Mason" userId="4825fa6f-92a2-4321-853f-9358736787c3" providerId="ADAL" clId="{96747613-3753-4912-94D6-B2FDE586D478}" dt="2022-09-16T14:55:59.310" v="51" actId="14100"/>
        <pc:sldMkLst>
          <pc:docMk/>
          <pc:sldMk cId="0" sldId="427"/>
        </pc:sldMkLst>
        <pc:spChg chg="mod">
          <ac:chgData name="Fred Mason" userId="4825fa6f-92a2-4321-853f-9358736787c3" providerId="ADAL" clId="{96747613-3753-4912-94D6-B2FDE586D478}" dt="2022-09-16T14:44:45.253" v="35" actId="20577"/>
          <ac:spMkLst>
            <pc:docMk/>
            <pc:sldMk cId="0" sldId="427"/>
            <ac:spMk id="3" creationId="{00000000-0000-0000-0000-000000000000}"/>
          </ac:spMkLst>
        </pc:spChg>
        <pc:picChg chg="add mod">
          <ac:chgData name="Fred Mason" userId="4825fa6f-92a2-4321-853f-9358736787c3" providerId="ADAL" clId="{96747613-3753-4912-94D6-B2FDE586D478}" dt="2022-09-16T14:55:59.310" v="51" actId="14100"/>
          <ac:picMkLst>
            <pc:docMk/>
            <pc:sldMk cId="0" sldId="427"/>
            <ac:picMk id="1026" creationId="{C164DFEF-E460-AFF6-E089-A6C390C052DA}"/>
          </ac:picMkLst>
        </pc:picChg>
        <pc:picChg chg="del">
          <ac:chgData name="Fred Mason" userId="4825fa6f-92a2-4321-853f-9358736787c3" providerId="ADAL" clId="{96747613-3753-4912-94D6-B2FDE586D478}" dt="2022-09-16T14:55:40.966" v="47" actId="478"/>
          <ac:picMkLst>
            <pc:docMk/>
            <pc:sldMk cId="0" sldId="427"/>
            <ac:picMk id="14338" creationId="{BC2B3F42-3EB8-4A03-8810-956D7A5BCDCF}"/>
          </ac:picMkLst>
        </pc:picChg>
      </pc:sldChg>
      <pc:sldChg chg="modSp mod">
        <pc:chgData name="Fred Mason" userId="4825fa6f-92a2-4321-853f-9358736787c3" providerId="ADAL" clId="{96747613-3753-4912-94D6-B2FDE586D478}" dt="2022-09-16T14:45:30.332" v="46" actId="20577"/>
        <pc:sldMkLst>
          <pc:docMk/>
          <pc:sldMk cId="0" sldId="474"/>
        </pc:sldMkLst>
        <pc:spChg chg="mod">
          <ac:chgData name="Fred Mason" userId="4825fa6f-92a2-4321-853f-9358736787c3" providerId="ADAL" clId="{96747613-3753-4912-94D6-B2FDE586D478}" dt="2022-09-16T14:45:30.332" v="46" actId="20577"/>
          <ac:spMkLst>
            <pc:docMk/>
            <pc:sldMk cId="0" sldId="474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96747613-3753-4912-94D6-B2FDE586D478}" dt="2022-09-14T18:04:57.080" v="25"/>
        <pc:sldMkLst>
          <pc:docMk/>
          <pc:sldMk cId="0" sldId="497"/>
        </pc:sldMkLst>
      </pc:sldChg>
      <pc:sldChg chg="ord">
        <pc:chgData name="Fred Mason" userId="4825fa6f-92a2-4321-853f-9358736787c3" providerId="ADAL" clId="{96747613-3753-4912-94D6-B2FDE586D478}" dt="2022-09-16T15:09:03.137" v="146"/>
        <pc:sldMkLst>
          <pc:docMk/>
          <pc:sldMk cId="0" sldId="529"/>
        </pc:sldMkLst>
      </pc:sldChg>
      <pc:sldChg chg="addSp modSp mod">
        <pc:chgData name="Fred Mason" userId="4825fa6f-92a2-4321-853f-9358736787c3" providerId="ADAL" clId="{96747613-3753-4912-94D6-B2FDE586D478}" dt="2022-09-16T14:59:52.786" v="91" actId="20577"/>
        <pc:sldMkLst>
          <pc:docMk/>
          <pc:sldMk cId="0" sldId="533"/>
        </pc:sldMkLst>
        <pc:spChg chg="mod">
          <ac:chgData name="Fred Mason" userId="4825fa6f-92a2-4321-853f-9358736787c3" providerId="ADAL" clId="{96747613-3753-4912-94D6-B2FDE586D478}" dt="2022-09-16T14:59:52.786" v="91" actId="20577"/>
          <ac:spMkLst>
            <pc:docMk/>
            <pc:sldMk cId="0" sldId="533"/>
            <ac:spMk id="3" creationId="{00000000-0000-0000-0000-000000000000}"/>
          </ac:spMkLst>
        </pc:spChg>
        <pc:picChg chg="add mod">
          <ac:chgData name="Fred Mason" userId="4825fa6f-92a2-4321-853f-9358736787c3" providerId="ADAL" clId="{96747613-3753-4912-94D6-B2FDE586D478}" dt="2022-09-16T14:59:10.565" v="53" actId="14100"/>
          <ac:picMkLst>
            <pc:docMk/>
            <pc:sldMk cId="0" sldId="533"/>
            <ac:picMk id="2050" creationId="{8D5C84CE-A95B-81CA-E3D7-99A6FF67B890}"/>
          </ac:picMkLst>
        </pc:picChg>
      </pc:sldChg>
      <pc:sldChg chg="addSp modSp mod">
        <pc:chgData name="Fred Mason" userId="4825fa6f-92a2-4321-853f-9358736787c3" providerId="ADAL" clId="{96747613-3753-4912-94D6-B2FDE586D478}" dt="2022-09-16T15:07:56.181" v="142" actId="20577"/>
        <pc:sldMkLst>
          <pc:docMk/>
          <pc:sldMk cId="0" sldId="534"/>
        </pc:sldMkLst>
        <pc:spChg chg="mod">
          <ac:chgData name="Fred Mason" userId="4825fa6f-92a2-4321-853f-9358736787c3" providerId="ADAL" clId="{96747613-3753-4912-94D6-B2FDE586D478}" dt="2022-09-16T15:07:56.181" v="142" actId="20577"/>
          <ac:spMkLst>
            <pc:docMk/>
            <pc:sldMk cId="0" sldId="534"/>
            <ac:spMk id="3" creationId="{00000000-0000-0000-0000-000000000000}"/>
          </ac:spMkLst>
        </pc:spChg>
        <pc:picChg chg="add mod">
          <ac:chgData name="Fred Mason" userId="4825fa6f-92a2-4321-853f-9358736787c3" providerId="ADAL" clId="{96747613-3753-4912-94D6-B2FDE586D478}" dt="2022-09-16T15:07:22.623" v="121" actId="14100"/>
          <ac:picMkLst>
            <pc:docMk/>
            <pc:sldMk cId="0" sldId="534"/>
            <ac:picMk id="3074" creationId="{342D1179-F694-1E38-8FBB-DE95EA891FB4}"/>
          </ac:picMkLst>
        </pc:picChg>
      </pc:sldChg>
    </pc:docChg>
  </pc:docChgLst>
  <pc:docChgLst>
    <pc:chgData name="Fred Mason" userId="4825fa6f-92a2-4321-853f-9358736787c3" providerId="ADAL" clId="{D58E9E23-DD4F-486E-ADE0-2C892B80F2FA}"/>
    <pc:docChg chg="undo redo custSel addSld delSld modSld sldOrd">
      <pc:chgData name="Fred Mason" userId="4825fa6f-92a2-4321-853f-9358736787c3" providerId="ADAL" clId="{D58E9E23-DD4F-486E-ADE0-2C892B80F2FA}" dt="2024-01-26T16:46:33.430" v="2480" actId="20577"/>
      <pc:docMkLst>
        <pc:docMk/>
      </pc:docMkLst>
      <pc:sldChg chg="delSp modSp mod">
        <pc:chgData name="Fred Mason" userId="4825fa6f-92a2-4321-853f-9358736787c3" providerId="ADAL" clId="{D58E9E23-DD4F-486E-ADE0-2C892B80F2FA}" dt="2024-01-26T13:58:15.940" v="2023" actId="478"/>
        <pc:sldMkLst>
          <pc:docMk/>
          <pc:sldMk cId="0" sldId="407"/>
        </pc:sldMkLst>
        <pc:spChg chg="mod">
          <ac:chgData name="Fred Mason" userId="4825fa6f-92a2-4321-853f-9358736787c3" providerId="ADAL" clId="{D58E9E23-DD4F-486E-ADE0-2C892B80F2FA}" dt="2024-01-17T14:01:42.770" v="361" actId="20577"/>
          <ac:spMkLst>
            <pc:docMk/>
            <pc:sldMk cId="0" sldId="407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8:15.940" v="2023" actId="478"/>
          <ac:spMkLst>
            <pc:docMk/>
            <pc:sldMk cId="0" sldId="407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9:18.452" v="1929"/>
        <pc:sldMkLst>
          <pc:docMk/>
          <pc:sldMk cId="0" sldId="408"/>
        </pc:sldMkLst>
        <pc:spChg chg="mod">
          <ac:chgData name="Fred Mason" userId="4825fa6f-92a2-4321-853f-9358736787c3" providerId="ADAL" clId="{D58E9E23-DD4F-486E-ADE0-2C892B80F2FA}" dt="2024-01-17T13:50:31.588" v="112" actId="20577"/>
          <ac:spMkLst>
            <pc:docMk/>
            <pc:sldMk cId="0" sldId="408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49:18.452" v="1929"/>
          <ac:spMkLst>
            <pc:docMk/>
            <pc:sldMk cId="0" sldId="408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8:55.866" v="1920" actId="478"/>
        <pc:sldMkLst>
          <pc:docMk/>
          <pc:sldMk cId="0" sldId="410"/>
        </pc:sldMkLst>
        <pc:spChg chg="mod">
          <ac:chgData name="Fred Mason" userId="4825fa6f-92a2-4321-853f-9358736787c3" providerId="ADAL" clId="{D58E9E23-DD4F-486E-ADE0-2C892B80F2FA}" dt="2024-01-17T13:49:35.697" v="72" actId="20577"/>
          <ac:spMkLst>
            <pc:docMk/>
            <pc:sldMk cId="0" sldId="41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48:55.866" v="1920" actId="478"/>
          <ac:spMkLst>
            <pc:docMk/>
            <pc:sldMk cId="0" sldId="410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9:02.715" v="1921" actId="478"/>
        <pc:sldMkLst>
          <pc:docMk/>
          <pc:sldMk cId="0" sldId="411"/>
        </pc:sldMkLst>
        <pc:spChg chg="mod">
          <ac:chgData name="Fred Mason" userId="4825fa6f-92a2-4321-853f-9358736787c3" providerId="ADAL" clId="{D58E9E23-DD4F-486E-ADE0-2C892B80F2FA}" dt="2024-01-17T13:49:58.802" v="85" actId="20577"/>
          <ac:spMkLst>
            <pc:docMk/>
            <pc:sldMk cId="0" sldId="41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49:02.715" v="1921" actId="478"/>
          <ac:spMkLst>
            <pc:docMk/>
            <pc:sldMk cId="0" sldId="411"/>
            <ac:spMk id="6" creationId="{00000000-0000-0000-0000-000000000000}"/>
          </ac:spMkLst>
        </pc:spChg>
      </pc:sldChg>
      <pc:sldChg chg="delSp mod">
        <pc:chgData name="Fred Mason" userId="4825fa6f-92a2-4321-853f-9358736787c3" providerId="ADAL" clId="{D58E9E23-DD4F-486E-ADE0-2C892B80F2FA}" dt="2024-01-26T14:41:30.168" v="2407" actId="478"/>
        <pc:sldMkLst>
          <pc:docMk/>
          <pc:sldMk cId="0" sldId="412"/>
        </pc:sldMkLst>
        <pc:spChg chg="del">
          <ac:chgData name="Fred Mason" userId="4825fa6f-92a2-4321-853f-9358736787c3" providerId="ADAL" clId="{D58E9E23-DD4F-486E-ADE0-2C892B80F2FA}" dt="2024-01-26T14:41:30.168" v="2407" actId="478"/>
          <ac:spMkLst>
            <pc:docMk/>
            <pc:sldMk cId="0" sldId="412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1:39.793" v="1948" actId="478"/>
        <pc:sldMkLst>
          <pc:docMk/>
          <pc:sldMk cId="0" sldId="413"/>
        </pc:sldMkLst>
        <pc:spChg chg="mod">
          <ac:chgData name="Fred Mason" userId="4825fa6f-92a2-4321-853f-9358736787c3" providerId="ADAL" clId="{D58E9E23-DD4F-486E-ADE0-2C892B80F2FA}" dt="2024-01-17T13:52:39.652" v="126" actId="20577"/>
          <ac:spMkLst>
            <pc:docMk/>
            <pc:sldMk cId="0" sldId="41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1:39.793" v="1948" actId="478"/>
          <ac:spMkLst>
            <pc:docMk/>
            <pc:sldMk cId="0" sldId="413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1:49.622" v="1949" actId="478"/>
        <pc:sldMkLst>
          <pc:docMk/>
          <pc:sldMk cId="0" sldId="414"/>
        </pc:sldMkLst>
        <pc:spChg chg="mod">
          <ac:chgData name="Fred Mason" userId="4825fa6f-92a2-4321-853f-9358736787c3" providerId="ADAL" clId="{D58E9E23-DD4F-486E-ADE0-2C892B80F2FA}" dt="2024-01-17T13:53:55.262" v="146" actId="20577"/>
          <ac:spMkLst>
            <pc:docMk/>
            <pc:sldMk cId="0" sldId="41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1:49.622" v="1949" actId="478"/>
          <ac:spMkLst>
            <pc:docMk/>
            <pc:sldMk cId="0" sldId="414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2:23.250" v="1966"/>
        <pc:sldMkLst>
          <pc:docMk/>
          <pc:sldMk cId="0" sldId="415"/>
        </pc:sldMkLst>
        <pc:spChg chg="mod">
          <ac:chgData name="Fred Mason" userId="4825fa6f-92a2-4321-853f-9358736787c3" providerId="ADAL" clId="{D58E9E23-DD4F-486E-ADE0-2C892B80F2FA}" dt="2024-01-26T13:52:16.665" v="1963" actId="20577"/>
          <ac:spMkLst>
            <pc:docMk/>
            <pc:sldMk cId="0" sldId="415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2:23.250" v="1966"/>
          <ac:spMkLst>
            <pc:docMk/>
            <pc:sldMk cId="0" sldId="415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2:43.615" v="1982" actId="20577"/>
        <pc:sldMkLst>
          <pc:docMk/>
          <pc:sldMk cId="0" sldId="416"/>
        </pc:sldMkLst>
        <pc:spChg chg="mod">
          <ac:chgData name="Fred Mason" userId="4825fa6f-92a2-4321-853f-9358736787c3" providerId="ADAL" clId="{D58E9E23-DD4F-486E-ADE0-2C892B80F2FA}" dt="2024-01-26T13:52:43.615" v="1982" actId="20577"/>
          <ac:spMkLst>
            <pc:docMk/>
            <pc:sldMk cId="0" sldId="416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2:35.279" v="1968" actId="478"/>
          <ac:spMkLst>
            <pc:docMk/>
            <pc:sldMk cId="0" sldId="416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25.582" v="2004" actId="478"/>
        <pc:sldMkLst>
          <pc:docMk/>
          <pc:sldMk cId="0" sldId="417"/>
        </pc:sldMkLst>
        <pc:spChg chg="mod">
          <ac:chgData name="Fred Mason" userId="4825fa6f-92a2-4321-853f-9358736787c3" providerId="ADAL" clId="{D58E9E23-DD4F-486E-ADE0-2C892B80F2FA}" dt="2024-01-26T13:57:22.525" v="2003" actId="20577"/>
          <ac:spMkLst>
            <pc:docMk/>
            <pc:sldMk cId="0" sldId="41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7:25.582" v="2004" actId="478"/>
          <ac:spMkLst>
            <pc:docMk/>
            <pc:sldMk cId="0" sldId="417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54.453" v="2016" actId="478"/>
        <pc:sldMkLst>
          <pc:docMk/>
          <pc:sldMk cId="0" sldId="418"/>
        </pc:sldMkLst>
        <pc:spChg chg="mod">
          <ac:chgData name="Fred Mason" userId="4825fa6f-92a2-4321-853f-9358736787c3" providerId="ADAL" clId="{D58E9E23-DD4F-486E-ADE0-2C892B80F2FA}" dt="2024-01-17T13:57:21.159" v="264" actId="20577"/>
          <ac:spMkLst>
            <pc:docMk/>
            <pc:sldMk cId="0" sldId="41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7:54.453" v="2016" actId="478"/>
          <ac:spMkLst>
            <pc:docMk/>
            <pc:sldMk cId="0" sldId="418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43.014" v="2065" actId="478"/>
        <pc:sldMkLst>
          <pc:docMk/>
          <pc:sldMk cId="0" sldId="419"/>
        </pc:sldMkLst>
        <pc:spChg chg="mod">
          <ac:chgData name="Fred Mason" userId="4825fa6f-92a2-4321-853f-9358736787c3" providerId="ADAL" clId="{D58E9E23-DD4F-486E-ADE0-2C892B80F2FA}" dt="2024-01-17T14:05:50.706" v="574" actId="20577"/>
          <ac:spMkLst>
            <pc:docMk/>
            <pc:sldMk cId="0" sldId="41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43.014" v="2065" actId="478"/>
          <ac:spMkLst>
            <pc:docMk/>
            <pc:sldMk cId="0" sldId="419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57.844" v="2017" actId="478"/>
        <pc:sldMkLst>
          <pc:docMk/>
          <pc:sldMk cId="0" sldId="420"/>
        </pc:sldMkLst>
        <pc:spChg chg="mod">
          <ac:chgData name="Fred Mason" userId="4825fa6f-92a2-4321-853f-9358736787c3" providerId="ADAL" clId="{D58E9E23-DD4F-486E-ADE0-2C892B80F2FA}" dt="2024-01-17T13:59:28.266" v="274" actId="20577"/>
          <ac:spMkLst>
            <pc:docMk/>
            <pc:sldMk cId="0" sldId="42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7:57.844" v="2017" actId="478"/>
          <ac:spMkLst>
            <pc:docMk/>
            <pc:sldMk cId="0" sldId="420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4:50.588" v="2419" actId="478"/>
        <pc:sldMkLst>
          <pc:docMk/>
          <pc:sldMk cId="0" sldId="421"/>
        </pc:sldMkLst>
        <pc:spChg chg="mod">
          <ac:chgData name="Fred Mason" userId="4825fa6f-92a2-4321-853f-9358736787c3" providerId="ADAL" clId="{D58E9E23-DD4F-486E-ADE0-2C892B80F2FA}" dt="2024-01-17T14:15:12.551" v="940" actId="20577"/>
          <ac:spMkLst>
            <pc:docMk/>
            <pc:sldMk cId="0" sldId="42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4:50.588" v="2419" actId="478"/>
          <ac:spMkLst>
            <pc:docMk/>
            <pc:sldMk cId="0" sldId="421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0:12.043" v="1936" actId="20577"/>
        <pc:sldMkLst>
          <pc:docMk/>
          <pc:sldMk cId="0" sldId="422"/>
        </pc:sldMkLst>
        <pc:spChg chg="mod">
          <ac:chgData name="Fred Mason" userId="4825fa6f-92a2-4321-853f-9358736787c3" providerId="ADAL" clId="{D58E9E23-DD4F-486E-ADE0-2C892B80F2FA}" dt="2024-01-26T13:50:12.043" v="1936" actId="20577"/>
          <ac:spMkLst>
            <pc:docMk/>
            <pc:sldMk cId="0" sldId="422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0:02.106" v="1931" actId="478"/>
          <ac:spMkLst>
            <pc:docMk/>
            <pc:sldMk cId="0" sldId="422"/>
            <ac:spMk id="6" creationId="{00000000-0000-0000-0000-000000000000}"/>
          </ac:spMkLst>
        </pc:spChg>
      </pc:sldChg>
      <pc:sldChg chg="delSp modSp add del mod">
        <pc:chgData name="Fred Mason" userId="4825fa6f-92a2-4321-853f-9358736787c3" providerId="ADAL" clId="{D58E9E23-DD4F-486E-ADE0-2C892B80F2FA}" dt="2024-01-26T13:59:05.793" v="2051"/>
        <pc:sldMkLst>
          <pc:docMk/>
          <pc:sldMk cId="0" sldId="423"/>
        </pc:sldMkLst>
        <pc:spChg chg="mod">
          <ac:chgData name="Fred Mason" userId="4825fa6f-92a2-4321-853f-9358736787c3" providerId="ADAL" clId="{D58E9E23-DD4F-486E-ADE0-2C892B80F2FA}" dt="2024-01-17T14:03:42.812" v="453" actId="20577"/>
          <ac:spMkLst>
            <pc:docMk/>
            <pc:sldMk cId="0" sldId="42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9:05.793" v="2051"/>
          <ac:spMkLst>
            <pc:docMk/>
            <pc:sldMk cId="0" sldId="423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09.872" v="2020" actId="478"/>
        <pc:sldMkLst>
          <pc:docMk/>
          <pc:sldMk cId="0" sldId="424"/>
        </pc:sldMkLst>
        <pc:spChg chg="mod">
          <ac:chgData name="Fred Mason" userId="4825fa6f-92a2-4321-853f-9358736787c3" providerId="ADAL" clId="{D58E9E23-DD4F-486E-ADE0-2C892B80F2FA}" dt="2024-01-17T14:00:32.165" v="323" actId="20577"/>
          <ac:spMkLst>
            <pc:docMk/>
            <pc:sldMk cId="0" sldId="42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09.872" v="2020" actId="478"/>
          <ac:spMkLst>
            <pc:docMk/>
            <pc:sldMk cId="0" sldId="424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12.725" v="2021" actId="478"/>
        <pc:sldMkLst>
          <pc:docMk/>
          <pc:sldMk cId="0" sldId="425"/>
        </pc:sldMkLst>
        <pc:spChg chg="mod">
          <ac:chgData name="Fred Mason" userId="4825fa6f-92a2-4321-853f-9358736787c3" providerId="ADAL" clId="{D58E9E23-DD4F-486E-ADE0-2C892B80F2FA}" dt="2024-01-17T14:01:30.662" v="352" actId="20577"/>
          <ac:spMkLst>
            <pc:docMk/>
            <pc:sldMk cId="0" sldId="42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12.725" v="2021" actId="478"/>
          <ac:spMkLst>
            <pc:docMk/>
            <pc:sldMk cId="0" sldId="425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00.742" v="2018" actId="478"/>
        <pc:sldMkLst>
          <pc:docMk/>
          <pc:sldMk cId="0" sldId="426"/>
        </pc:sldMkLst>
        <pc:spChg chg="mod">
          <ac:chgData name="Fred Mason" userId="4825fa6f-92a2-4321-853f-9358736787c3" providerId="ADAL" clId="{D58E9E23-DD4F-486E-ADE0-2C892B80F2FA}" dt="2024-01-17T13:59:58.059" v="285" actId="20577"/>
          <ac:spMkLst>
            <pc:docMk/>
            <pc:sldMk cId="0" sldId="42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00.742" v="2018" actId="478"/>
          <ac:spMkLst>
            <pc:docMk/>
            <pc:sldMk cId="0" sldId="426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24.030" v="2057" actId="478"/>
        <pc:sldMkLst>
          <pc:docMk/>
          <pc:sldMk cId="0" sldId="427"/>
        </pc:sldMkLst>
        <pc:spChg chg="mod">
          <ac:chgData name="Fred Mason" userId="4825fa6f-92a2-4321-853f-9358736787c3" providerId="ADAL" clId="{D58E9E23-DD4F-486E-ADE0-2C892B80F2FA}" dt="2024-01-17T14:04:43.376" v="507" actId="20577"/>
          <ac:spMkLst>
            <pc:docMk/>
            <pc:sldMk cId="0" sldId="42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24.030" v="2057" actId="478"/>
          <ac:spMkLst>
            <pc:docMk/>
            <pc:sldMk cId="0" sldId="427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22.506" v="2056"/>
        <pc:sldMkLst>
          <pc:docMk/>
          <pc:sldMk cId="0" sldId="428"/>
        </pc:sldMkLst>
        <pc:spChg chg="mod">
          <ac:chgData name="Fred Mason" userId="4825fa6f-92a2-4321-853f-9358736787c3" providerId="ADAL" clId="{D58E9E23-DD4F-486E-ADE0-2C892B80F2FA}" dt="2024-01-17T14:04:25.039" v="497" actId="20577"/>
          <ac:spMkLst>
            <pc:docMk/>
            <pc:sldMk cId="0" sldId="428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9:22.506" v="2056"/>
          <ac:spMkLst>
            <pc:docMk/>
            <pc:sldMk cId="0" sldId="428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2:50.600" v="1984" actId="478"/>
        <pc:sldMkLst>
          <pc:docMk/>
          <pc:sldMk cId="0" sldId="429"/>
        </pc:sldMkLst>
        <pc:spChg chg="mod">
          <ac:chgData name="Fred Mason" userId="4825fa6f-92a2-4321-853f-9358736787c3" providerId="ADAL" clId="{D58E9E23-DD4F-486E-ADE0-2C892B80F2FA}" dt="2024-01-17T13:55:07.837" v="198" actId="20577"/>
          <ac:spMkLst>
            <pc:docMk/>
            <pc:sldMk cId="0" sldId="429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2:50.600" v="1984" actId="478"/>
          <ac:spMkLst>
            <pc:docMk/>
            <pc:sldMk cId="0" sldId="42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52.149" v="2067" actId="478"/>
        <pc:sldMkLst>
          <pc:docMk/>
          <pc:sldMk cId="0" sldId="430"/>
        </pc:sldMkLst>
        <pc:spChg chg="mod">
          <ac:chgData name="Fred Mason" userId="4825fa6f-92a2-4321-853f-9358736787c3" providerId="ADAL" clId="{D58E9E23-DD4F-486E-ADE0-2C892B80F2FA}" dt="2024-01-17T14:06:14.398" v="599" actId="20577"/>
          <ac:spMkLst>
            <pc:docMk/>
            <pc:sldMk cId="0" sldId="43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52.149" v="2067" actId="478"/>
          <ac:spMkLst>
            <pc:docMk/>
            <pc:sldMk cId="0" sldId="430"/>
            <ac:spMk id="5" creationId="{00000000-0000-0000-0000-000000000000}"/>
          </ac:spMkLst>
        </pc:spChg>
      </pc:sldChg>
      <pc:sldChg chg="delSp modSp del mod">
        <pc:chgData name="Fred Mason" userId="4825fa6f-92a2-4321-853f-9358736787c3" providerId="ADAL" clId="{D58E9E23-DD4F-486E-ADE0-2C892B80F2FA}" dt="2024-01-26T16:17:27.380" v="2450" actId="2696"/>
        <pc:sldMkLst>
          <pc:docMk/>
          <pc:sldMk cId="0" sldId="431"/>
        </pc:sldMkLst>
        <pc:spChg chg="mod">
          <ac:chgData name="Fred Mason" userId="4825fa6f-92a2-4321-853f-9358736787c3" providerId="ADAL" clId="{D58E9E23-DD4F-486E-ADE0-2C892B80F2FA}" dt="2024-01-17T14:05:01.761" v="519" actId="20577"/>
          <ac:spMkLst>
            <pc:docMk/>
            <pc:sldMk cId="0" sldId="43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28.245" v="2058" actId="478"/>
          <ac:spMkLst>
            <pc:docMk/>
            <pc:sldMk cId="0" sldId="431"/>
            <ac:spMk id="5" creationId="{00000000-0000-0000-0000-000000000000}"/>
          </ac:spMkLst>
        </pc:spChg>
      </pc:sldChg>
      <pc:sldChg chg="delSp modSp mod ord">
        <pc:chgData name="Fred Mason" userId="4825fa6f-92a2-4321-853f-9358736787c3" providerId="ADAL" clId="{D58E9E23-DD4F-486E-ADE0-2C892B80F2FA}" dt="2024-01-26T16:01:31.383" v="2431"/>
        <pc:sldMkLst>
          <pc:docMk/>
          <pc:sldMk cId="0" sldId="432"/>
        </pc:sldMkLst>
        <pc:spChg chg="mod">
          <ac:chgData name="Fred Mason" userId="4825fa6f-92a2-4321-853f-9358736787c3" providerId="ADAL" clId="{D58E9E23-DD4F-486E-ADE0-2C892B80F2FA}" dt="2024-01-17T14:05:16.055" v="534" actId="20577"/>
          <ac:spMkLst>
            <pc:docMk/>
            <pc:sldMk cId="0" sldId="43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31.166" v="2059" actId="478"/>
          <ac:spMkLst>
            <pc:docMk/>
            <pc:sldMk cId="0" sldId="43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40.561" v="2064"/>
        <pc:sldMkLst>
          <pc:docMk/>
          <pc:sldMk cId="0" sldId="433"/>
        </pc:sldMkLst>
        <pc:spChg chg="mod">
          <ac:chgData name="Fred Mason" userId="4825fa6f-92a2-4321-853f-9358736787c3" providerId="ADAL" clId="{D58E9E23-DD4F-486E-ADE0-2C892B80F2FA}" dt="2024-01-17T14:05:37.405" v="557" actId="20577"/>
          <ac:spMkLst>
            <pc:docMk/>
            <pc:sldMk cId="0" sldId="43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9:40.561" v="2064"/>
          <ac:spMkLst>
            <pc:docMk/>
            <pc:sldMk cId="0" sldId="43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18.686" v="2024" actId="478"/>
        <pc:sldMkLst>
          <pc:docMk/>
          <pc:sldMk cId="0" sldId="434"/>
        </pc:sldMkLst>
        <pc:spChg chg="mod">
          <ac:chgData name="Fred Mason" userId="4825fa6f-92a2-4321-853f-9358736787c3" providerId="ADAL" clId="{D58E9E23-DD4F-486E-ADE0-2C892B80F2FA}" dt="2024-01-17T14:01:54.202" v="373" actId="20577"/>
          <ac:spMkLst>
            <pc:docMk/>
            <pc:sldMk cId="0" sldId="43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18.686" v="2024" actId="478"/>
          <ac:spMkLst>
            <pc:docMk/>
            <pc:sldMk cId="0" sldId="434"/>
            <ac:spMk id="5" creationId="{00000000-0000-0000-0000-000000000000}"/>
          </ac:spMkLst>
        </pc:spChg>
      </pc:sldChg>
      <pc:sldChg chg="delSp modSp del mod">
        <pc:chgData name="Fred Mason" userId="4825fa6f-92a2-4321-853f-9358736787c3" providerId="ADAL" clId="{D58E9E23-DD4F-486E-ADE0-2C892B80F2FA}" dt="2024-01-26T16:11:23.825" v="2432" actId="2696"/>
        <pc:sldMkLst>
          <pc:docMk/>
          <pc:sldMk cId="0" sldId="435"/>
        </pc:sldMkLst>
        <pc:spChg chg="mod">
          <ac:chgData name="Fred Mason" userId="4825fa6f-92a2-4321-853f-9358736787c3" providerId="ADAL" clId="{D58E9E23-DD4F-486E-ADE0-2C892B80F2FA}" dt="2024-01-17T14:18:25.518" v="1064" actId="20577"/>
          <ac:spMkLst>
            <pc:docMk/>
            <pc:sldMk cId="0" sldId="43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34.334" v="2060" actId="478"/>
          <ac:spMkLst>
            <pc:docMk/>
            <pc:sldMk cId="0" sldId="43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49.661" v="2066" actId="478"/>
        <pc:sldMkLst>
          <pc:docMk/>
          <pc:sldMk cId="0" sldId="436"/>
        </pc:sldMkLst>
        <pc:spChg chg="mod">
          <ac:chgData name="Fred Mason" userId="4825fa6f-92a2-4321-853f-9358736787c3" providerId="ADAL" clId="{D58E9E23-DD4F-486E-ADE0-2C892B80F2FA}" dt="2024-01-17T14:06:02.038" v="586" actId="20577"/>
          <ac:spMkLst>
            <pc:docMk/>
            <pc:sldMk cId="0" sldId="43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49.661" v="2066" actId="478"/>
          <ac:spMkLst>
            <pc:docMk/>
            <pc:sldMk cId="0" sldId="43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01.031" v="2047" actId="478"/>
        <pc:sldMkLst>
          <pc:docMk/>
          <pc:sldMk cId="0" sldId="437"/>
        </pc:sldMkLst>
        <pc:spChg chg="mod">
          <ac:chgData name="Fred Mason" userId="4825fa6f-92a2-4321-853f-9358736787c3" providerId="ADAL" clId="{D58E9E23-DD4F-486E-ADE0-2C892B80F2FA}" dt="2024-01-17T14:03:01.801" v="427" actId="20577"/>
          <ac:spMkLst>
            <pc:docMk/>
            <pc:sldMk cId="0" sldId="43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01.031" v="2047" actId="478"/>
          <ac:spMkLst>
            <pc:docMk/>
            <pc:sldMk cId="0" sldId="43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54.110" v="2426" actId="478"/>
        <pc:sldMkLst>
          <pc:docMk/>
          <pc:sldMk cId="0" sldId="438"/>
        </pc:sldMkLst>
        <pc:spChg chg="mod">
          <ac:chgData name="Fred Mason" userId="4825fa6f-92a2-4321-853f-9358736787c3" providerId="ADAL" clId="{D58E9E23-DD4F-486E-ADE0-2C892B80F2FA}" dt="2024-01-17T14:10:52.677" v="793" actId="20577"/>
          <ac:spMkLst>
            <pc:docMk/>
            <pc:sldMk cId="0" sldId="43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54.110" v="2426" actId="478"/>
          <ac:spMkLst>
            <pc:docMk/>
            <pc:sldMk cId="0" sldId="43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09.622" v="2052" actId="478"/>
        <pc:sldMkLst>
          <pc:docMk/>
          <pc:sldMk cId="0" sldId="439"/>
        </pc:sldMkLst>
        <pc:spChg chg="mod">
          <ac:chgData name="Fred Mason" userId="4825fa6f-92a2-4321-853f-9358736787c3" providerId="ADAL" clId="{D58E9E23-DD4F-486E-ADE0-2C892B80F2FA}" dt="2024-01-17T14:04:00.130" v="473" actId="20577"/>
          <ac:spMkLst>
            <pc:docMk/>
            <pc:sldMk cId="0" sldId="43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09.622" v="2052" actId="478"/>
          <ac:spMkLst>
            <pc:docMk/>
            <pc:sldMk cId="0" sldId="43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55.414" v="2068" actId="478"/>
        <pc:sldMkLst>
          <pc:docMk/>
          <pc:sldMk cId="0" sldId="440"/>
        </pc:sldMkLst>
        <pc:spChg chg="mod">
          <ac:chgData name="Fred Mason" userId="4825fa6f-92a2-4321-853f-9358736787c3" providerId="ADAL" clId="{D58E9E23-DD4F-486E-ADE0-2C892B80F2FA}" dt="2024-01-17T14:06:27.675" v="611" actId="20577"/>
          <ac:spMkLst>
            <pc:docMk/>
            <pc:sldMk cId="0" sldId="44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55.414" v="2068" actId="478"/>
          <ac:spMkLst>
            <pc:docMk/>
            <pc:sldMk cId="0" sldId="44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1:03.496" v="1947" actId="20577"/>
        <pc:sldMkLst>
          <pc:docMk/>
          <pc:sldMk cId="0" sldId="441"/>
        </pc:sldMkLst>
        <pc:spChg chg="mod">
          <ac:chgData name="Fred Mason" userId="4825fa6f-92a2-4321-853f-9358736787c3" providerId="ADAL" clId="{D58E9E23-DD4F-486E-ADE0-2C892B80F2FA}" dt="2024-01-26T13:51:03.496" v="1947" actId="20577"/>
          <ac:spMkLst>
            <pc:docMk/>
            <pc:sldMk cId="0" sldId="44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0:49.576" v="1937" actId="478"/>
          <ac:spMkLst>
            <pc:docMk/>
            <pc:sldMk cId="0" sldId="44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41.100" v="2043" actId="478"/>
        <pc:sldMkLst>
          <pc:docMk/>
          <pc:sldMk cId="0" sldId="442"/>
        </pc:sldMkLst>
        <pc:spChg chg="mod">
          <ac:chgData name="Fred Mason" userId="4825fa6f-92a2-4321-853f-9358736787c3" providerId="ADAL" clId="{D58E9E23-DD4F-486E-ADE0-2C892B80F2FA}" dt="2024-01-26T13:58:38.727" v="2042" actId="20577"/>
          <ac:spMkLst>
            <pc:docMk/>
            <pc:sldMk cId="0" sldId="44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41.100" v="2043" actId="478"/>
          <ac:spMkLst>
            <pc:docMk/>
            <pc:sldMk cId="0" sldId="44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50.674" v="2290" actId="478"/>
        <pc:sldMkLst>
          <pc:docMk/>
          <pc:sldMk cId="0" sldId="443"/>
        </pc:sldMkLst>
        <pc:spChg chg="mod">
          <ac:chgData name="Fred Mason" userId="4825fa6f-92a2-4321-853f-9358736787c3" providerId="ADAL" clId="{D58E9E23-DD4F-486E-ADE0-2C892B80F2FA}" dt="2024-01-17T14:30:22.874" v="1402" actId="20577"/>
          <ac:spMkLst>
            <pc:docMk/>
            <pc:sldMk cId="0" sldId="44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50.674" v="2290" actId="478"/>
          <ac:spMkLst>
            <pc:docMk/>
            <pc:sldMk cId="0" sldId="44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02.493" v="2069" actId="478"/>
        <pc:sldMkLst>
          <pc:docMk/>
          <pc:sldMk cId="0" sldId="444"/>
        </pc:sldMkLst>
        <pc:spChg chg="mod">
          <ac:chgData name="Fred Mason" userId="4825fa6f-92a2-4321-853f-9358736787c3" providerId="ADAL" clId="{D58E9E23-DD4F-486E-ADE0-2C892B80F2FA}" dt="2024-01-17T14:06:36.864" v="620" actId="20577"/>
          <ac:spMkLst>
            <pc:docMk/>
            <pc:sldMk cId="0" sldId="44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02.493" v="2069" actId="478"/>
          <ac:spMkLst>
            <pc:docMk/>
            <pc:sldMk cId="0" sldId="44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06.678" v="2073"/>
        <pc:sldMkLst>
          <pc:docMk/>
          <pc:sldMk cId="0" sldId="445"/>
        </pc:sldMkLst>
        <pc:spChg chg="mod">
          <ac:chgData name="Fred Mason" userId="4825fa6f-92a2-4321-853f-9358736787c3" providerId="ADAL" clId="{D58E9E23-DD4F-486E-ADE0-2C892B80F2FA}" dt="2024-01-17T14:07:06.405" v="642" actId="20577"/>
          <ac:spMkLst>
            <pc:docMk/>
            <pc:sldMk cId="0" sldId="445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00:06.678" v="2073"/>
          <ac:spMkLst>
            <pc:docMk/>
            <pc:sldMk cId="0" sldId="445"/>
            <ac:spMk id="5" creationId="{00000000-0000-0000-0000-000000000000}"/>
          </ac:spMkLst>
        </pc:spChg>
      </pc:sldChg>
      <pc:sldChg chg="addSp delSp modSp mod">
        <pc:chgData name="Fred Mason" userId="4825fa6f-92a2-4321-853f-9358736787c3" providerId="ADAL" clId="{D58E9E23-DD4F-486E-ADE0-2C892B80F2FA}" dt="2024-01-26T13:57:08.416" v="1992" actId="478"/>
        <pc:sldMkLst>
          <pc:docMk/>
          <pc:sldMk cId="0" sldId="446"/>
        </pc:sldMkLst>
        <pc:spChg chg="mod">
          <ac:chgData name="Fred Mason" userId="4825fa6f-92a2-4321-853f-9358736787c3" providerId="ADAL" clId="{D58E9E23-DD4F-486E-ADE0-2C892B80F2FA}" dt="2024-01-17T13:55:21.237" v="209" actId="20577"/>
          <ac:spMkLst>
            <pc:docMk/>
            <pc:sldMk cId="0" sldId="44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7:08.416" v="1992" actId="478"/>
          <ac:spMkLst>
            <pc:docMk/>
            <pc:sldMk cId="0" sldId="446"/>
            <ac:spMk id="5" creationId="{00000000-0000-0000-0000-000000000000}"/>
          </ac:spMkLst>
        </pc:spChg>
        <pc:picChg chg="add del mod">
          <ac:chgData name="Fred Mason" userId="4825fa6f-92a2-4321-853f-9358736787c3" providerId="ADAL" clId="{D58E9E23-DD4F-486E-ADE0-2C892B80F2FA}" dt="2024-01-26T13:56:58.630" v="1991" actId="1076"/>
          <ac:picMkLst>
            <pc:docMk/>
            <pc:sldMk cId="0" sldId="446"/>
            <ac:picMk id="8" creationId="{03F1BB56-FE87-BA9B-C009-C2EB2F3F9364}"/>
          </ac:picMkLst>
        </pc:picChg>
        <pc:picChg chg="add del mod">
          <ac:chgData name="Fred Mason" userId="4825fa6f-92a2-4321-853f-9358736787c3" providerId="ADAL" clId="{D58E9E23-DD4F-486E-ADE0-2C892B80F2FA}" dt="2024-01-26T13:56:58.630" v="1991" actId="1076"/>
          <ac:picMkLst>
            <pc:docMk/>
            <pc:sldMk cId="0" sldId="446"/>
            <ac:picMk id="1026" creationId="{14296A67-0C77-9C0C-5F7B-E338DAC9ABB2}"/>
          </ac:picMkLst>
        </pc:picChg>
      </pc:sldChg>
      <pc:sldChg chg="delSp modSp mod">
        <pc:chgData name="Fred Mason" userId="4825fa6f-92a2-4321-853f-9358736787c3" providerId="ADAL" clId="{D58E9E23-DD4F-486E-ADE0-2C892B80F2FA}" dt="2024-01-26T14:00:23.316" v="2076" actId="478"/>
        <pc:sldMkLst>
          <pc:docMk/>
          <pc:sldMk cId="0" sldId="447"/>
        </pc:sldMkLst>
        <pc:spChg chg="mod">
          <ac:chgData name="Fred Mason" userId="4825fa6f-92a2-4321-853f-9358736787c3" providerId="ADAL" clId="{D58E9E23-DD4F-486E-ADE0-2C892B80F2FA}" dt="2024-01-17T14:08:10.822" v="695" actId="20577"/>
          <ac:spMkLst>
            <pc:docMk/>
            <pc:sldMk cId="0" sldId="44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23.316" v="2076" actId="478"/>
          <ac:spMkLst>
            <pc:docMk/>
            <pc:sldMk cId="0" sldId="44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25.822" v="2077" actId="478"/>
        <pc:sldMkLst>
          <pc:docMk/>
          <pc:sldMk cId="0" sldId="448"/>
        </pc:sldMkLst>
        <pc:spChg chg="mod">
          <ac:chgData name="Fred Mason" userId="4825fa6f-92a2-4321-853f-9358736787c3" providerId="ADAL" clId="{D58E9E23-DD4F-486E-ADE0-2C892B80F2FA}" dt="2024-01-17T14:09:11.763" v="726" actId="20577"/>
          <ac:spMkLst>
            <pc:docMk/>
            <pc:sldMk cId="0" sldId="44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25.822" v="2077" actId="478"/>
          <ac:spMkLst>
            <pc:docMk/>
            <pc:sldMk cId="0" sldId="44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6:09.740" v="2428" actId="478"/>
        <pc:sldMkLst>
          <pc:docMk/>
          <pc:sldMk cId="0" sldId="449"/>
        </pc:sldMkLst>
        <pc:spChg chg="mod">
          <ac:chgData name="Fred Mason" userId="4825fa6f-92a2-4321-853f-9358736787c3" providerId="ADAL" clId="{D58E9E23-DD4F-486E-ADE0-2C892B80F2FA}" dt="2024-01-17T14:09:57.427" v="761" actId="20577"/>
          <ac:spMkLst>
            <pc:docMk/>
            <pc:sldMk cId="0" sldId="44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6:09.740" v="2428" actId="478"/>
          <ac:spMkLst>
            <pc:docMk/>
            <pc:sldMk cId="0" sldId="44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17:44.120" v="2251" actId="20577"/>
        <pc:sldMkLst>
          <pc:docMk/>
          <pc:sldMk cId="0" sldId="450"/>
        </pc:sldMkLst>
        <pc:spChg chg="mod">
          <ac:chgData name="Fred Mason" userId="4825fa6f-92a2-4321-853f-9358736787c3" providerId="ADAL" clId="{D58E9E23-DD4F-486E-ADE0-2C892B80F2FA}" dt="2024-01-26T14:17:44.120" v="2251" actId="20577"/>
          <ac:spMkLst>
            <pc:docMk/>
            <pc:sldMk cId="0" sldId="45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17:33.068" v="2238" actId="478"/>
          <ac:spMkLst>
            <pc:docMk/>
            <pc:sldMk cId="0" sldId="45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6:12:41.785" v="2438"/>
        <pc:sldMkLst>
          <pc:docMk/>
          <pc:sldMk cId="0" sldId="451"/>
        </pc:sldMkLst>
        <pc:spChg chg="mod">
          <ac:chgData name="Fred Mason" userId="4825fa6f-92a2-4321-853f-9358736787c3" providerId="ADAL" clId="{D58E9E23-DD4F-486E-ADE0-2C892B80F2FA}" dt="2024-01-17T14:17:04.275" v="1020" actId="20577"/>
          <ac:spMkLst>
            <pc:docMk/>
            <pc:sldMk cId="0" sldId="451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6:12:41.785" v="2438"/>
          <ac:spMkLst>
            <pc:docMk/>
            <pc:sldMk cId="0" sldId="45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30.436" v="2262" actId="478"/>
        <pc:sldMkLst>
          <pc:docMk/>
          <pc:sldMk cId="0" sldId="452"/>
        </pc:sldMkLst>
        <pc:spChg chg="mod">
          <ac:chgData name="Fred Mason" userId="4825fa6f-92a2-4321-853f-9358736787c3" providerId="ADAL" clId="{D58E9E23-DD4F-486E-ADE0-2C892B80F2FA}" dt="2024-01-17T14:38:34.549" v="1752" actId="20577"/>
          <ac:spMkLst>
            <pc:docMk/>
            <pc:sldMk cId="0" sldId="45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30.436" v="2262" actId="478"/>
          <ac:spMkLst>
            <pc:docMk/>
            <pc:sldMk cId="0" sldId="45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6:12:31.591" v="2434" actId="478"/>
        <pc:sldMkLst>
          <pc:docMk/>
          <pc:sldMk cId="0" sldId="453"/>
        </pc:sldMkLst>
        <pc:spChg chg="mod">
          <ac:chgData name="Fred Mason" userId="4825fa6f-92a2-4321-853f-9358736787c3" providerId="ADAL" clId="{D58E9E23-DD4F-486E-ADE0-2C892B80F2FA}" dt="2024-01-17T14:16:49.394" v="1007" actId="20577"/>
          <ac:spMkLst>
            <pc:docMk/>
            <pc:sldMk cId="0" sldId="45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2:31.591" v="2434" actId="478"/>
          <ac:spMkLst>
            <pc:docMk/>
            <pc:sldMk cId="0" sldId="453"/>
            <ac:spMk id="5" creationId="{00000000-0000-0000-0000-000000000000}"/>
          </ac:spMkLst>
        </pc:spChg>
      </pc:sldChg>
      <pc:sldChg chg="addSp delSp modSp mod ord">
        <pc:chgData name="Fred Mason" userId="4825fa6f-92a2-4321-853f-9358736787c3" providerId="ADAL" clId="{D58E9E23-DD4F-486E-ADE0-2C892B80F2FA}" dt="2024-01-26T16:16:29.971" v="2449"/>
        <pc:sldMkLst>
          <pc:docMk/>
          <pc:sldMk cId="0" sldId="454"/>
        </pc:sldMkLst>
        <pc:spChg chg="mod">
          <ac:chgData name="Fred Mason" userId="4825fa6f-92a2-4321-853f-9358736787c3" providerId="ADAL" clId="{D58E9E23-DD4F-486E-ADE0-2C892B80F2FA}" dt="2024-01-17T14:17:26.982" v="1045" actId="20577"/>
          <ac:spMkLst>
            <pc:docMk/>
            <pc:sldMk cId="0" sldId="454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16:26.404" v="2187"/>
          <ac:spMkLst>
            <pc:docMk/>
            <pc:sldMk cId="0" sldId="454"/>
            <ac:spMk id="5" creationId="{00000000-0000-0000-0000-000000000000}"/>
          </ac:spMkLst>
        </pc:spChg>
        <pc:picChg chg="del">
          <ac:chgData name="Fred Mason" userId="4825fa6f-92a2-4321-853f-9358736787c3" providerId="ADAL" clId="{D58E9E23-DD4F-486E-ADE0-2C892B80F2FA}" dt="2024-01-26T14:15:35.487" v="2177" actId="478"/>
          <ac:picMkLst>
            <pc:docMk/>
            <pc:sldMk cId="0" sldId="454"/>
            <ac:picMk id="6" creationId="{00000000-0000-0000-0000-000000000000}"/>
          </ac:picMkLst>
        </pc:picChg>
        <pc:picChg chg="add mod">
          <ac:chgData name="Fred Mason" userId="4825fa6f-92a2-4321-853f-9358736787c3" providerId="ADAL" clId="{D58E9E23-DD4F-486E-ADE0-2C892B80F2FA}" dt="2024-01-26T14:16:09.419" v="2183" actId="1076"/>
          <ac:picMkLst>
            <pc:docMk/>
            <pc:sldMk cId="0" sldId="454"/>
            <ac:picMk id="2050" creationId="{F4B4F501-C27B-59B6-C1A6-C404A728159F}"/>
          </ac:picMkLst>
        </pc:picChg>
      </pc:sldChg>
      <pc:sldChg chg="delSp modSp mod">
        <pc:chgData name="Fred Mason" userId="4825fa6f-92a2-4321-853f-9358736787c3" providerId="ADAL" clId="{D58E9E23-DD4F-486E-ADE0-2C892B80F2FA}" dt="2024-01-26T16:12:47.182" v="2439" actId="478"/>
        <pc:sldMkLst>
          <pc:docMk/>
          <pc:sldMk cId="0" sldId="455"/>
        </pc:sldMkLst>
        <pc:spChg chg="mod">
          <ac:chgData name="Fred Mason" userId="4825fa6f-92a2-4321-853f-9358736787c3" providerId="ADAL" clId="{D58E9E23-DD4F-486E-ADE0-2C892B80F2FA}" dt="2024-01-17T14:18:04.555" v="1058" actId="20577"/>
          <ac:spMkLst>
            <pc:docMk/>
            <pc:sldMk cId="0" sldId="45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2:47.182" v="2439" actId="478"/>
          <ac:spMkLst>
            <pc:docMk/>
            <pc:sldMk cId="0" sldId="45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38.068" v="2265" actId="478"/>
        <pc:sldMkLst>
          <pc:docMk/>
          <pc:sldMk cId="0" sldId="456"/>
        </pc:sldMkLst>
        <pc:spChg chg="mod">
          <ac:chgData name="Fred Mason" userId="4825fa6f-92a2-4321-853f-9358736787c3" providerId="ADAL" clId="{D58E9E23-DD4F-486E-ADE0-2C892B80F2FA}" dt="2024-01-17T14:37:17.973" v="1678" actId="20577"/>
          <ac:spMkLst>
            <pc:docMk/>
            <pc:sldMk cId="0" sldId="45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38.068" v="2265" actId="478"/>
          <ac:spMkLst>
            <pc:docMk/>
            <pc:sldMk cId="0" sldId="45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27.572" v="2261" actId="478"/>
        <pc:sldMkLst>
          <pc:docMk/>
          <pc:sldMk cId="0" sldId="457"/>
        </pc:sldMkLst>
        <pc:spChg chg="mod">
          <ac:chgData name="Fred Mason" userId="4825fa6f-92a2-4321-853f-9358736787c3" providerId="ADAL" clId="{D58E9E23-DD4F-486E-ADE0-2C892B80F2FA}" dt="2024-01-17T14:38:53.085" v="1773" actId="20577"/>
          <ac:spMkLst>
            <pc:docMk/>
            <pc:sldMk cId="0" sldId="45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27.572" v="2261" actId="478"/>
          <ac:spMkLst>
            <pc:docMk/>
            <pc:sldMk cId="0" sldId="45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41.437" v="2266" actId="478"/>
        <pc:sldMkLst>
          <pc:docMk/>
          <pc:sldMk cId="0" sldId="459"/>
        </pc:sldMkLst>
        <pc:spChg chg="mod">
          <ac:chgData name="Fred Mason" userId="4825fa6f-92a2-4321-853f-9358736787c3" providerId="ADAL" clId="{D58E9E23-DD4F-486E-ADE0-2C892B80F2FA}" dt="2024-01-17T14:37:03.968" v="1662" actId="20577"/>
          <ac:spMkLst>
            <pc:docMk/>
            <pc:sldMk cId="0" sldId="45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41.437" v="2266" actId="478"/>
          <ac:spMkLst>
            <pc:docMk/>
            <pc:sldMk cId="0" sldId="459"/>
            <ac:spMk id="5" creationId="{00000000-0000-0000-0000-000000000000}"/>
          </ac:spMkLst>
        </pc:spChg>
      </pc:sldChg>
      <pc:sldChg chg="addSp delSp modSp mod">
        <pc:chgData name="Fred Mason" userId="4825fa6f-92a2-4321-853f-9358736787c3" providerId="ADAL" clId="{D58E9E23-DD4F-486E-ADE0-2C892B80F2FA}" dt="2024-01-26T16:12:55.031" v="2440" actId="478"/>
        <pc:sldMkLst>
          <pc:docMk/>
          <pc:sldMk cId="0" sldId="460"/>
        </pc:sldMkLst>
        <pc:spChg chg="add del mod">
          <ac:chgData name="Fred Mason" userId="4825fa6f-92a2-4321-853f-9358736787c3" providerId="ADAL" clId="{D58E9E23-DD4F-486E-ADE0-2C892B80F2FA}" dt="2024-01-26T14:23:01.922" v="2294" actId="478"/>
          <ac:spMkLst>
            <pc:docMk/>
            <pc:sldMk cId="0" sldId="460"/>
            <ac:spMk id="2" creationId="{CEE7FD32-1762-6C72-9B9F-AAC87A864796}"/>
          </ac:spMkLst>
        </pc:spChg>
        <pc:spChg chg="mod">
          <ac:chgData name="Fred Mason" userId="4825fa6f-92a2-4321-853f-9358736787c3" providerId="ADAL" clId="{D58E9E23-DD4F-486E-ADE0-2C892B80F2FA}" dt="2024-01-26T14:09:21.137" v="2176" actId="20577"/>
          <ac:spMkLst>
            <pc:docMk/>
            <pc:sldMk cId="0" sldId="46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2:55.031" v="2440" actId="478"/>
          <ac:spMkLst>
            <pc:docMk/>
            <pc:sldMk cId="0" sldId="460"/>
            <ac:spMk id="5" creationId="{00000000-0000-0000-0000-000000000000}"/>
          </ac:spMkLst>
        </pc:spChg>
        <pc:spChg chg="add del">
          <ac:chgData name="Fred Mason" userId="4825fa6f-92a2-4321-853f-9358736787c3" providerId="ADAL" clId="{D58E9E23-DD4F-486E-ADE0-2C892B80F2FA}" dt="2024-01-26T14:23:11.857" v="2296" actId="478"/>
          <ac:spMkLst>
            <pc:docMk/>
            <pc:sldMk cId="0" sldId="460"/>
            <ac:spMk id="7" creationId="{35E2267B-B753-D7FF-01CC-0146BB2C1914}"/>
          </ac:spMkLst>
        </pc:spChg>
        <pc:spChg chg="add del">
          <ac:chgData name="Fred Mason" userId="4825fa6f-92a2-4321-853f-9358736787c3" providerId="ADAL" clId="{D58E9E23-DD4F-486E-ADE0-2C892B80F2FA}" dt="2024-01-26T14:23:24.359" v="2298" actId="478"/>
          <ac:spMkLst>
            <pc:docMk/>
            <pc:sldMk cId="0" sldId="460"/>
            <ac:spMk id="8" creationId="{D113728B-D87F-CE71-346E-40D56C39905E}"/>
          </ac:spMkLst>
        </pc:spChg>
        <pc:spChg chg="add del mod">
          <ac:chgData name="Fred Mason" userId="4825fa6f-92a2-4321-853f-9358736787c3" providerId="ADAL" clId="{D58E9E23-DD4F-486E-ADE0-2C892B80F2FA}" dt="2024-01-26T14:24:03.854" v="2301" actId="478"/>
          <ac:spMkLst>
            <pc:docMk/>
            <pc:sldMk cId="0" sldId="460"/>
            <ac:spMk id="9" creationId="{6D71C665-8471-7614-725B-489061C924DB}"/>
          </ac:spMkLst>
        </pc:spChg>
        <pc:picChg chg="del">
          <ac:chgData name="Fred Mason" userId="4825fa6f-92a2-4321-853f-9358736787c3" providerId="ADAL" clId="{D58E9E23-DD4F-486E-ADE0-2C892B80F2FA}" dt="2024-01-26T14:22:45.344" v="2291" actId="478"/>
          <ac:picMkLst>
            <pc:docMk/>
            <pc:sldMk cId="0" sldId="460"/>
            <ac:picMk id="6" creationId="{00000000-0000-0000-0000-000000000000}"/>
          </ac:picMkLst>
        </pc:picChg>
        <pc:picChg chg="add del mod">
          <ac:chgData name="Fred Mason" userId="4825fa6f-92a2-4321-853f-9358736787c3" providerId="ADAL" clId="{D58E9E23-DD4F-486E-ADE0-2C892B80F2FA}" dt="2024-01-26T14:24:49.704" v="2303" actId="478"/>
          <ac:picMkLst>
            <pc:docMk/>
            <pc:sldMk cId="0" sldId="460"/>
            <ac:picMk id="3082" creationId="{484B530D-513D-815C-04D7-24B1CF7A6FF5}"/>
          </ac:picMkLst>
        </pc:picChg>
        <pc:picChg chg="add del mod">
          <ac:chgData name="Fred Mason" userId="4825fa6f-92a2-4321-853f-9358736787c3" providerId="ADAL" clId="{D58E9E23-DD4F-486E-ADE0-2C892B80F2FA}" dt="2024-01-26T14:31:44.165" v="2361" actId="478"/>
          <ac:picMkLst>
            <pc:docMk/>
            <pc:sldMk cId="0" sldId="460"/>
            <ac:picMk id="3084" creationId="{899569D6-96DB-5031-3CC3-BE9688050E25}"/>
          </ac:picMkLst>
        </pc:picChg>
        <pc:picChg chg="add mod">
          <ac:chgData name="Fred Mason" userId="4825fa6f-92a2-4321-853f-9358736787c3" providerId="ADAL" clId="{D58E9E23-DD4F-486E-ADE0-2C892B80F2FA}" dt="2024-01-26T14:32:51.915" v="2366" actId="14100"/>
          <ac:picMkLst>
            <pc:docMk/>
            <pc:sldMk cId="0" sldId="460"/>
            <ac:picMk id="3086" creationId="{EB0AC931-D18F-1B55-B6CA-5D2CA24F8542}"/>
          </ac:picMkLst>
        </pc:picChg>
      </pc:sldChg>
      <pc:sldChg chg="delSp modSp mod">
        <pc:chgData name="Fred Mason" userId="4825fa6f-92a2-4321-853f-9358736787c3" providerId="ADAL" clId="{D58E9E23-DD4F-486E-ADE0-2C892B80F2FA}" dt="2024-01-26T14:44:06.823" v="2418" actId="478"/>
        <pc:sldMkLst>
          <pc:docMk/>
          <pc:sldMk cId="0" sldId="461"/>
        </pc:sldMkLst>
        <pc:spChg chg="mod">
          <ac:chgData name="Fred Mason" userId="4825fa6f-92a2-4321-853f-9358736787c3" providerId="ADAL" clId="{D58E9E23-DD4F-486E-ADE0-2C892B80F2FA}" dt="2024-01-17T14:19:46.500" v="1092" actId="20577"/>
          <ac:spMkLst>
            <pc:docMk/>
            <pc:sldMk cId="0" sldId="46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4:06.823" v="2418" actId="478"/>
          <ac:spMkLst>
            <pc:docMk/>
            <pc:sldMk cId="0" sldId="46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34.265" v="2008"/>
        <pc:sldMkLst>
          <pc:docMk/>
          <pc:sldMk cId="0" sldId="462"/>
        </pc:sldMkLst>
        <pc:spChg chg="mod">
          <ac:chgData name="Fred Mason" userId="4825fa6f-92a2-4321-853f-9358736787c3" providerId="ADAL" clId="{D58E9E23-DD4F-486E-ADE0-2C892B80F2FA}" dt="2024-01-17T13:56:16.236" v="232" actId="20577"/>
          <ac:spMkLst>
            <pc:docMk/>
            <pc:sldMk cId="0" sldId="462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7:34.265" v="2008"/>
          <ac:spMkLst>
            <pc:docMk/>
            <pc:sldMk cId="0" sldId="46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3:53.960" v="2417"/>
        <pc:sldMkLst>
          <pc:docMk/>
          <pc:sldMk cId="0" sldId="463"/>
        </pc:sldMkLst>
        <pc:spChg chg="mod">
          <ac:chgData name="Fred Mason" userId="4825fa6f-92a2-4321-853f-9358736787c3" providerId="ADAL" clId="{D58E9E23-DD4F-486E-ADE0-2C892B80F2FA}" dt="2024-01-17T14:19:57.497" v="1101" actId="20577"/>
          <ac:spMkLst>
            <pc:docMk/>
            <pc:sldMk cId="0" sldId="46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43:53.960" v="2417"/>
          <ac:spMkLst>
            <pc:docMk/>
            <pc:sldMk cId="0" sldId="463"/>
            <ac:spMk id="5" creationId="{00000000-0000-0000-0000-000000000000}"/>
          </ac:spMkLst>
        </pc:spChg>
      </pc:sldChg>
      <pc:sldChg chg="modSp mod">
        <pc:chgData name="Fred Mason" userId="4825fa6f-92a2-4321-853f-9358736787c3" providerId="ADAL" clId="{D58E9E23-DD4F-486E-ADE0-2C892B80F2FA}" dt="2024-01-17T14:16:13.081" v="967" actId="20577"/>
        <pc:sldMkLst>
          <pc:docMk/>
          <pc:sldMk cId="0" sldId="464"/>
        </pc:sldMkLst>
        <pc:spChg chg="mod">
          <ac:chgData name="Fred Mason" userId="4825fa6f-92a2-4321-853f-9358736787c3" providerId="ADAL" clId="{D58E9E23-DD4F-486E-ADE0-2C892B80F2FA}" dt="2024-01-17T14:16:13.081" v="967" actId="20577"/>
          <ac:spMkLst>
            <pc:docMk/>
            <pc:sldMk cId="0" sldId="464"/>
            <ac:spMk id="3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17.687" v="2422" actId="478"/>
        <pc:sldMkLst>
          <pc:docMk/>
          <pc:sldMk cId="0" sldId="465"/>
        </pc:sldMkLst>
        <pc:spChg chg="mod">
          <ac:chgData name="Fred Mason" userId="4825fa6f-92a2-4321-853f-9358736787c3" providerId="ADAL" clId="{D58E9E23-DD4F-486E-ADE0-2C892B80F2FA}" dt="2024-01-17T14:12:29.472" v="859" actId="20577"/>
          <ac:spMkLst>
            <pc:docMk/>
            <pc:sldMk cId="0" sldId="46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17.687" v="2422" actId="478"/>
          <ac:spMkLst>
            <pc:docMk/>
            <pc:sldMk cId="0" sldId="46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17:14.889" v="2237"/>
        <pc:sldMkLst>
          <pc:docMk/>
          <pc:sldMk cId="0" sldId="466"/>
        </pc:sldMkLst>
        <pc:spChg chg="mod">
          <ac:chgData name="Fred Mason" userId="4825fa6f-92a2-4321-853f-9358736787c3" providerId="ADAL" clId="{D58E9E23-DD4F-486E-ADE0-2C892B80F2FA}" dt="2024-01-26T14:16:59.286" v="2233" actId="20577"/>
          <ac:spMkLst>
            <pc:docMk/>
            <pc:sldMk cId="0" sldId="466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17:14.889" v="2237"/>
          <ac:spMkLst>
            <pc:docMk/>
            <pc:sldMk cId="0" sldId="46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2:56.560" v="2167"/>
        <pc:sldMkLst>
          <pc:docMk/>
          <pc:sldMk cId="0" sldId="467"/>
        </pc:sldMkLst>
        <pc:spChg chg="mod">
          <ac:chgData name="Fred Mason" userId="4825fa6f-92a2-4321-853f-9358736787c3" providerId="ADAL" clId="{D58E9E23-DD4F-486E-ADE0-2C892B80F2FA}" dt="2024-01-26T14:02:50.261" v="2163" actId="20577"/>
          <ac:spMkLst>
            <pc:docMk/>
            <pc:sldMk cId="0" sldId="467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02:56.560" v="2167"/>
          <ac:spMkLst>
            <pc:docMk/>
            <pc:sldMk cId="0" sldId="46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3:46.833" v="2413"/>
        <pc:sldMkLst>
          <pc:docMk/>
          <pc:sldMk cId="0" sldId="468"/>
        </pc:sldMkLst>
        <pc:spChg chg="mod">
          <ac:chgData name="Fred Mason" userId="4825fa6f-92a2-4321-853f-9358736787c3" providerId="ADAL" clId="{D58E9E23-DD4F-486E-ADE0-2C892B80F2FA}" dt="2024-01-17T14:20:37.245" v="1114" actId="20577"/>
          <ac:spMkLst>
            <pc:docMk/>
            <pc:sldMk cId="0" sldId="468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43:46.833" v="2413"/>
          <ac:spMkLst>
            <pc:docMk/>
            <pc:sldMk cId="0" sldId="46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3:35.309" v="2409" actId="478"/>
        <pc:sldMkLst>
          <pc:docMk/>
          <pc:sldMk cId="0" sldId="469"/>
        </pc:sldMkLst>
        <pc:spChg chg="mod">
          <ac:chgData name="Fred Mason" userId="4825fa6f-92a2-4321-853f-9358736787c3" providerId="ADAL" clId="{D58E9E23-DD4F-486E-ADE0-2C892B80F2FA}" dt="2024-01-17T14:20:57.685" v="1135" actId="20577"/>
          <ac:spMkLst>
            <pc:docMk/>
            <pc:sldMk cId="0" sldId="46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3:35.309" v="2409" actId="478"/>
          <ac:spMkLst>
            <pc:docMk/>
            <pc:sldMk cId="0" sldId="46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1:14.681" v="2401"/>
        <pc:sldMkLst>
          <pc:docMk/>
          <pc:sldMk cId="0" sldId="470"/>
        </pc:sldMkLst>
        <pc:spChg chg="mod">
          <ac:chgData name="Fred Mason" userId="4825fa6f-92a2-4321-853f-9358736787c3" providerId="ADAL" clId="{D58E9E23-DD4F-486E-ADE0-2C892B80F2FA}" dt="2024-01-17T14:23:57.490" v="1195" actId="20577"/>
          <ac:spMkLst>
            <pc:docMk/>
            <pc:sldMk cId="0" sldId="470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41:14.681" v="2401"/>
          <ac:spMkLst>
            <pc:docMk/>
            <pc:sldMk cId="0" sldId="47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1:06.031" v="2397" actId="478"/>
        <pc:sldMkLst>
          <pc:docMk/>
          <pc:sldMk cId="0" sldId="471"/>
        </pc:sldMkLst>
        <pc:spChg chg="mod">
          <ac:chgData name="Fred Mason" userId="4825fa6f-92a2-4321-853f-9358736787c3" providerId="ADAL" clId="{D58E9E23-DD4F-486E-ADE0-2C892B80F2FA}" dt="2024-01-17T14:26:57.606" v="1213" actId="20577"/>
          <ac:spMkLst>
            <pc:docMk/>
            <pc:sldMk cId="0" sldId="47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1:06.031" v="2397" actId="478"/>
          <ac:spMkLst>
            <pc:docMk/>
            <pc:sldMk cId="0" sldId="47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0:46.145" v="2396" actId="478"/>
        <pc:sldMkLst>
          <pc:docMk/>
          <pc:sldMk cId="0" sldId="472"/>
        </pc:sldMkLst>
        <pc:spChg chg="mod">
          <ac:chgData name="Fred Mason" userId="4825fa6f-92a2-4321-853f-9358736787c3" providerId="ADAL" clId="{D58E9E23-DD4F-486E-ADE0-2C892B80F2FA}" dt="2024-01-17T14:27:07.143" v="1222" actId="20577"/>
          <ac:spMkLst>
            <pc:docMk/>
            <pc:sldMk cId="0" sldId="47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0:46.145" v="2396" actId="478"/>
          <ac:spMkLst>
            <pc:docMk/>
            <pc:sldMk cId="0" sldId="47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59.640" v="2395" actId="478"/>
        <pc:sldMkLst>
          <pc:docMk/>
          <pc:sldMk cId="0" sldId="473"/>
        </pc:sldMkLst>
        <pc:spChg chg="mod">
          <ac:chgData name="Fred Mason" userId="4825fa6f-92a2-4321-853f-9358736787c3" providerId="ADAL" clId="{D58E9E23-DD4F-486E-ADE0-2C892B80F2FA}" dt="2024-01-17T14:27:47.471" v="1253" actId="20577"/>
          <ac:spMkLst>
            <pc:docMk/>
            <pc:sldMk cId="0" sldId="47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9:59.640" v="2395" actId="478"/>
          <ac:spMkLst>
            <pc:docMk/>
            <pc:sldMk cId="0" sldId="47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28.772" v="2423" actId="478"/>
        <pc:sldMkLst>
          <pc:docMk/>
          <pc:sldMk cId="0" sldId="474"/>
        </pc:sldMkLst>
        <pc:spChg chg="mod">
          <ac:chgData name="Fred Mason" userId="4825fa6f-92a2-4321-853f-9358736787c3" providerId="ADAL" clId="{D58E9E23-DD4F-486E-ADE0-2C892B80F2FA}" dt="2024-01-17T14:12:14.776" v="847" actId="20577"/>
          <ac:spMkLst>
            <pc:docMk/>
            <pc:sldMk cId="0" sldId="47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28.772" v="2423" actId="478"/>
          <ac:spMkLst>
            <pc:docMk/>
            <pc:sldMk cId="0" sldId="47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20.987" v="2390"/>
        <pc:sldMkLst>
          <pc:docMk/>
          <pc:sldMk cId="0" sldId="475"/>
        </pc:sldMkLst>
        <pc:spChg chg="mod">
          <ac:chgData name="Fred Mason" userId="4825fa6f-92a2-4321-853f-9358736787c3" providerId="ADAL" clId="{D58E9E23-DD4F-486E-ADE0-2C892B80F2FA}" dt="2024-01-17T14:28:31.951" v="1305" actId="20577"/>
          <ac:spMkLst>
            <pc:docMk/>
            <pc:sldMk cId="0" sldId="475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9:20.987" v="2390"/>
          <ac:spMkLst>
            <pc:docMk/>
            <pc:sldMk cId="0" sldId="47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30.010" v="2391" actId="478"/>
        <pc:sldMkLst>
          <pc:docMk/>
          <pc:sldMk cId="0" sldId="476"/>
        </pc:sldMkLst>
        <pc:spChg chg="mod">
          <ac:chgData name="Fred Mason" userId="4825fa6f-92a2-4321-853f-9358736787c3" providerId="ADAL" clId="{D58E9E23-DD4F-486E-ADE0-2C892B80F2FA}" dt="2024-01-17T14:28:26.094" v="1297" actId="20577"/>
          <ac:spMkLst>
            <pc:docMk/>
            <pc:sldMk cId="0" sldId="47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9:30.010" v="2391" actId="478"/>
          <ac:spMkLst>
            <pc:docMk/>
            <pc:sldMk cId="0" sldId="47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07.909" v="2421" actId="478"/>
        <pc:sldMkLst>
          <pc:docMk/>
          <pc:sldMk cId="0" sldId="477"/>
        </pc:sldMkLst>
        <pc:spChg chg="mod">
          <ac:chgData name="Fred Mason" userId="4825fa6f-92a2-4321-853f-9358736787c3" providerId="ADAL" clId="{D58E9E23-DD4F-486E-ADE0-2C892B80F2FA}" dt="2024-01-17T14:12:49.768" v="868" actId="20577"/>
          <ac:spMkLst>
            <pc:docMk/>
            <pc:sldMk cId="0" sldId="47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07.909" v="2421" actId="478"/>
          <ac:spMkLst>
            <pc:docMk/>
            <pc:sldMk cId="0" sldId="47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8:45.283" v="2381" actId="478"/>
        <pc:sldMkLst>
          <pc:docMk/>
          <pc:sldMk cId="0" sldId="478"/>
        </pc:sldMkLst>
        <pc:spChg chg="mod">
          <ac:chgData name="Fred Mason" userId="4825fa6f-92a2-4321-853f-9358736787c3" providerId="ADAL" clId="{D58E9E23-DD4F-486E-ADE0-2C892B80F2FA}" dt="2024-01-17T14:28:58.669" v="1338" actId="20577"/>
          <ac:spMkLst>
            <pc:docMk/>
            <pc:sldMk cId="0" sldId="47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8:45.283" v="2381" actId="478"/>
          <ac:spMkLst>
            <pc:docMk/>
            <pc:sldMk cId="0" sldId="47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00.913" v="2385"/>
        <pc:sldMkLst>
          <pc:docMk/>
          <pc:sldMk cId="0" sldId="479"/>
        </pc:sldMkLst>
        <pc:spChg chg="mod">
          <ac:chgData name="Fred Mason" userId="4825fa6f-92a2-4321-853f-9358736787c3" providerId="ADAL" clId="{D58E9E23-DD4F-486E-ADE0-2C892B80F2FA}" dt="2024-01-17T14:28:48.140" v="1324" actId="20577"/>
          <ac:spMkLst>
            <pc:docMk/>
            <pc:sldMk cId="0" sldId="479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9:00.913" v="2385"/>
          <ac:spMkLst>
            <pc:docMk/>
            <pc:sldMk cId="0" sldId="47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47.853" v="2289"/>
        <pc:sldMkLst>
          <pc:docMk/>
          <pc:sldMk cId="0" sldId="480"/>
        </pc:sldMkLst>
        <pc:spChg chg="mod">
          <ac:chgData name="Fred Mason" userId="4825fa6f-92a2-4321-853f-9358736787c3" providerId="ADAL" clId="{D58E9E23-DD4F-486E-ADE0-2C892B80F2FA}" dt="2024-01-17T14:30:34.339" v="1412" actId="20577"/>
          <ac:spMkLst>
            <pc:docMk/>
            <pc:sldMk cId="0" sldId="480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21:47.853" v="2289"/>
          <ac:spMkLst>
            <pc:docMk/>
            <pc:sldMk cId="0" sldId="48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43.794" v="2285" actId="478"/>
        <pc:sldMkLst>
          <pc:docMk/>
          <pc:sldMk cId="0" sldId="481"/>
        </pc:sldMkLst>
        <pc:spChg chg="mod">
          <ac:chgData name="Fred Mason" userId="4825fa6f-92a2-4321-853f-9358736787c3" providerId="ADAL" clId="{D58E9E23-DD4F-486E-ADE0-2C892B80F2FA}" dt="2024-01-17T14:30:48.507" v="1423" actId="20577"/>
          <ac:spMkLst>
            <pc:docMk/>
            <pc:sldMk cId="0" sldId="48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43.794" v="2285" actId="478"/>
          <ac:spMkLst>
            <pc:docMk/>
            <pc:sldMk cId="0" sldId="48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41.531" v="2284" actId="478"/>
        <pc:sldMkLst>
          <pc:docMk/>
          <pc:sldMk cId="0" sldId="482"/>
        </pc:sldMkLst>
        <pc:spChg chg="mod">
          <ac:chgData name="Fred Mason" userId="4825fa6f-92a2-4321-853f-9358736787c3" providerId="ADAL" clId="{D58E9E23-DD4F-486E-ADE0-2C892B80F2FA}" dt="2024-01-17T14:30:59.145" v="1435" actId="20577"/>
          <ac:spMkLst>
            <pc:docMk/>
            <pc:sldMk cId="0" sldId="48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41.531" v="2284" actId="478"/>
          <ac:spMkLst>
            <pc:docMk/>
            <pc:sldMk cId="0" sldId="48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38.098" v="2283" actId="478"/>
        <pc:sldMkLst>
          <pc:docMk/>
          <pc:sldMk cId="0" sldId="483"/>
        </pc:sldMkLst>
        <pc:spChg chg="mod">
          <ac:chgData name="Fred Mason" userId="4825fa6f-92a2-4321-853f-9358736787c3" providerId="ADAL" clId="{D58E9E23-DD4F-486E-ADE0-2C892B80F2FA}" dt="2024-01-17T14:31:12.865" v="1449" actId="20577"/>
          <ac:spMkLst>
            <pc:docMk/>
            <pc:sldMk cId="0" sldId="48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38.098" v="2283" actId="478"/>
          <ac:spMkLst>
            <pc:docMk/>
            <pc:sldMk cId="0" sldId="48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32.474" v="2281" actId="478"/>
        <pc:sldMkLst>
          <pc:docMk/>
          <pc:sldMk cId="0" sldId="484"/>
        </pc:sldMkLst>
        <pc:spChg chg="mod">
          <ac:chgData name="Fred Mason" userId="4825fa6f-92a2-4321-853f-9358736787c3" providerId="ADAL" clId="{D58E9E23-DD4F-486E-ADE0-2C892B80F2FA}" dt="2024-01-17T14:31:39.039" v="1473" actId="20577"/>
          <ac:spMkLst>
            <pc:docMk/>
            <pc:sldMk cId="0" sldId="48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32.474" v="2281" actId="478"/>
          <ac:spMkLst>
            <pc:docMk/>
            <pc:sldMk cId="0" sldId="48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35.505" v="2282" actId="478"/>
        <pc:sldMkLst>
          <pc:docMk/>
          <pc:sldMk cId="0" sldId="485"/>
        </pc:sldMkLst>
        <pc:spChg chg="mod">
          <ac:chgData name="Fred Mason" userId="4825fa6f-92a2-4321-853f-9358736787c3" providerId="ADAL" clId="{D58E9E23-DD4F-486E-ADE0-2C892B80F2FA}" dt="2024-01-17T14:31:26.324" v="1467" actId="20577"/>
          <ac:spMkLst>
            <pc:docMk/>
            <pc:sldMk cId="0" sldId="48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35.505" v="2282" actId="478"/>
          <ac:spMkLst>
            <pc:docMk/>
            <pc:sldMk cId="0" sldId="48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28.865" v="2280" actId="478"/>
        <pc:sldMkLst>
          <pc:docMk/>
          <pc:sldMk cId="0" sldId="486"/>
        </pc:sldMkLst>
        <pc:spChg chg="mod">
          <ac:chgData name="Fred Mason" userId="4825fa6f-92a2-4321-853f-9358736787c3" providerId="ADAL" clId="{D58E9E23-DD4F-486E-ADE0-2C892B80F2FA}" dt="2024-01-17T14:31:48.979" v="1480" actId="20577"/>
          <ac:spMkLst>
            <pc:docMk/>
            <pc:sldMk cId="0" sldId="48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28.865" v="2280" actId="478"/>
          <ac:spMkLst>
            <pc:docMk/>
            <pc:sldMk cId="0" sldId="48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18.619" v="2277" actId="478"/>
        <pc:sldMkLst>
          <pc:docMk/>
          <pc:sldMk cId="0" sldId="487"/>
        </pc:sldMkLst>
        <pc:spChg chg="mod">
          <ac:chgData name="Fred Mason" userId="4825fa6f-92a2-4321-853f-9358736787c3" providerId="ADAL" clId="{D58E9E23-DD4F-486E-ADE0-2C892B80F2FA}" dt="2024-01-17T14:33:10.220" v="1511" actId="20577"/>
          <ac:spMkLst>
            <pc:docMk/>
            <pc:sldMk cId="0" sldId="48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18.619" v="2277" actId="478"/>
          <ac:spMkLst>
            <pc:docMk/>
            <pc:sldMk cId="0" sldId="48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08.762" v="2275" actId="478"/>
        <pc:sldMkLst>
          <pc:docMk/>
          <pc:sldMk cId="0" sldId="488"/>
        </pc:sldMkLst>
        <pc:spChg chg="mod">
          <ac:chgData name="Fred Mason" userId="4825fa6f-92a2-4321-853f-9358736787c3" providerId="ADAL" clId="{D58E9E23-DD4F-486E-ADE0-2C892B80F2FA}" dt="2024-01-17T14:33:25.818" v="1533" actId="20577"/>
          <ac:spMkLst>
            <pc:docMk/>
            <pc:sldMk cId="0" sldId="48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08.762" v="2275" actId="478"/>
          <ac:spMkLst>
            <pc:docMk/>
            <pc:sldMk cId="0" sldId="48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06.795" v="2274" actId="478"/>
        <pc:sldMkLst>
          <pc:docMk/>
          <pc:sldMk cId="0" sldId="489"/>
        </pc:sldMkLst>
        <pc:spChg chg="mod">
          <ac:chgData name="Fred Mason" userId="4825fa6f-92a2-4321-853f-9358736787c3" providerId="ADAL" clId="{D58E9E23-DD4F-486E-ADE0-2C892B80F2FA}" dt="2024-01-26T14:02:13.180" v="2142" actId="20577"/>
          <ac:spMkLst>
            <pc:docMk/>
            <pc:sldMk cId="0" sldId="48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06.795" v="2274" actId="478"/>
          <ac:spMkLst>
            <pc:docMk/>
            <pc:sldMk cId="0" sldId="48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03.362" v="2273" actId="478"/>
        <pc:sldMkLst>
          <pc:docMk/>
          <pc:sldMk cId="0" sldId="490"/>
        </pc:sldMkLst>
        <pc:spChg chg="mod">
          <ac:chgData name="Fred Mason" userId="4825fa6f-92a2-4321-853f-9358736787c3" providerId="ADAL" clId="{D58E9E23-DD4F-486E-ADE0-2C892B80F2FA}" dt="2024-01-26T14:01:47.420" v="2111" actId="20577"/>
          <ac:spMkLst>
            <pc:docMk/>
            <pc:sldMk cId="0" sldId="49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03.362" v="2273" actId="478"/>
          <ac:spMkLst>
            <pc:docMk/>
            <pc:sldMk cId="0" sldId="49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00.453" v="2272" actId="478"/>
        <pc:sldMkLst>
          <pc:docMk/>
          <pc:sldMk cId="0" sldId="491"/>
        </pc:sldMkLst>
        <pc:spChg chg="mod">
          <ac:chgData name="Fred Mason" userId="4825fa6f-92a2-4321-853f-9358736787c3" providerId="ADAL" clId="{D58E9E23-DD4F-486E-ADE0-2C892B80F2FA}" dt="2024-01-17T14:34:13.514" v="1566" actId="20577"/>
          <ac:spMkLst>
            <pc:docMk/>
            <pc:sldMk cId="0" sldId="49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00.453" v="2272" actId="478"/>
          <ac:spMkLst>
            <pc:docMk/>
            <pc:sldMk cId="0" sldId="49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26.501" v="2279" actId="478"/>
        <pc:sldMkLst>
          <pc:docMk/>
          <pc:sldMk cId="0" sldId="492"/>
        </pc:sldMkLst>
        <pc:spChg chg="mod">
          <ac:chgData name="Fred Mason" userId="4825fa6f-92a2-4321-853f-9358736787c3" providerId="ADAL" clId="{D58E9E23-DD4F-486E-ADE0-2C892B80F2FA}" dt="2024-01-17T14:32:05.140" v="1489" actId="20577"/>
          <ac:spMkLst>
            <pc:docMk/>
            <pc:sldMk cId="0" sldId="49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26.501" v="2279" actId="478"/>
          <ac:spMkLst>
            <pc:docMk/>
            <pc:sldMk cId="0" sldId="49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7:43.428" v="2375"/>
        <pc:sldMkLst>
          <pc:docMk/>
          <pc:sldMk cId="0" sldId="493"/>
        </pc:sldMkLst>
        <pc:spChg chg="mod">
          <ac:chgData name="Fred Mason" userId="4825fa6f-92a2-4321-853f-9358736787c3" providerId="ADAL" clId="{D58E9E23-DD4F-486E-ADE0-2C892B80F2FA}" dt="2024-01-17T14:35:00.730" v="1578" actId="20577"/>
          <ac:spMkLst>
            <pc:docMk/>
            <pc:sldMk cId="0" sldId="49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7:43.428" v="2375"/>
          <ac:spMkLst>
            <pc:docMk/>
            <pc:sldMk cId="0" sldId="49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57.028" v="2271" actId="478"/>
        <pc:sldMkLst>
          <pc:docMk/>
          <pc:sldMk cId="0" sldId="494"/>
        </pc:sldMkLst>
        <pc:spChg chg="mod">
          <ac:chgData name="Fred Mason" userId="4825fa6f-92a2-4321-853f-9358736787c3" providerId="ADAL" clId="{D58E9E23-DD4F-486E-ADE0-2C892B80F2FA}" dt="2024-01-17T14:35:12.135" v="1589" actId="20577"/>
          <ac:spMkLst>
            <pc:docMk/>
            <pc:sldMk cId="0" sldId="49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57.028" v="2271" actId="478"/>
          <ac:spMkLst>
            <pc:docMk/>
            <pc:sldMk cId="0" sldId="49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4:56.886" v="2420" actId="478"/>
        <pc:sldMkLst>
          <pc:docMk/>
          <pc:sldMk cId="0" sldId="495"/>
        </pc:sldMkLst>
        <pc:spChg chg="mod">
          <ac:chgData name="Fred Mason" userId="4825fa6f-92a2-4321-853f-9358736787c3" providerId="ADAL" clId="{D58E9E23-DD4F-486E-ADE0-2C892B80F2FA}" dt="2024-01-17T14:14:42.507" v="913" actId="20577"/>
          <ac:spMkLst>
            <pc:docMk/>
            <pc:sldMk cId="0" sldId="49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4:56.886" v="2420" actId="478"/>
          <ac:spMkLst>
            <pc:docMk/>
            <pc:sldMk cId="0" sldId="49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6:00.293" v="2427" actId="478"/>
        <pc:sldMkLst>
          <pc:docMk/>
          <pc:sldMk cId="0" sldId="496"/>
        </pc:sldMkLst>
        <pc:spChg chg="mod">
          <ac:chgData name="Fred Mason" userId="4825fa6f-92a2-4321-853f-9358736787c3" providerId="ADAL" clId="{D58E9E23-DD4F-486E-ADE0-2C892B80F2FA}" dt="2024-01-17T14:10:10.622" v="772" actId="20577"/>
          <ac:spMkLst>
            <pc:docMk/>
            <pc:sldMk cId="0" sldId="49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6:00.293" v="2427" actId="478"/>
          <ac:spMkLst>
            <pc:docMk/>
            <pc:sldMk cId="0" sldId="49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6:12:25.248" v="2433" actId="478"/>
        <pc:sldMkLst>
          <pc:docMk/>
          <pc:sldMk cId="0" sldId="497"/>
        </pc:sldMkLst>
        <pc:spChg chg="mod">
          <ac:chgData name="Fred Mason" userId="4825fa6f-92a2-4321-853f-9358736787c3" providerId="ADAL" clId="{D58E9E23-DD4F-486E-ADE0-2C892B80F2FA}" dt="2024-01-17T14:16:33.057" v="991" actId="20577"/>
          <ac:spMkLst>
            <pc:docMk/>
            <pc:sldMk cId="0" sldId="49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2:25.248" v="2433" actId="478"/>
          <ac:spMkLst>
            <pc:docMk/>
            <pc:sldMk cId="0" sldId="49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20.956" v="2259" actId="478"/>
        <pc:sldMkLst>
          <pc:docMk/>
          <pc:sldMk cId="0" sldId="498"/>
        </pc:sldMkLst>
        <pc:spChg chg="mod">
          <ac:chgData name="Fred Mason" userId="4825fa6f-92a2-4321-853f-9358736787c3" providerId="ADAL" clId="{D58E9E23-DD4F-486E-ADE0-2C892B80F2FA}" dt="2024-01-17T14:39:48.383" v="1841" actId="20577"/>
          <ac:spMkLst>
            <pc:docMk/>
            <pc:sldMk cId="0" sldId="49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20.956" v="2259" actId="478"/>
          <ac:spMkLst>
            <pc:docMk/>
            <pc:sldMk cId="0" sldId="49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19.378" v="2258"/>
        <pc:sldMkLst>
          <pc:docMk/>
          <pc:sldMk cId="0" sldId="499"/>
        </pc:sldMkLst>
        <pc:spChg chg="mod">
          <ac:chgData name="Fred Mason" userId="4825fa6f-92a2-4321-853f-9358736787c3" providerId="ADAL" clId="{D58E9E23-DD4F-486E-ADE0-2C892B80F2FA}" dt="2024-01-17T14:40:08.679" v="1863" actId="20577"/>
          <ac:spMkLst>
            <pc:docMk/>
            <pc:sldMk cId="0" sldId="499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20:19.378" v="2258"/>
          <ac:spMkLst>
            <pc:docMk/>
            <pc:sldMk cId="0" sldId="49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44.410" v="2267" actId="478"/>
        <pc:sldMkLst>
          <pc:docMk/>
          <pc:sldMk cId="0" sldId="500"/>
        </pc:sldMkLst>
        <pc:spChg chg="mod">
          <ac:chgData name="Fred Mason" userId="4825fa6f-92a2-4321-853f-9358736787c3" providerId="ADAL" clId="{D58E9E23-DD4F-486E-ADE0-2C892B80F2FA}" dt="2024-01-17T14:36:07.160" v="1648" actId="20577"/>
          <ac:spMkLst>
            <pc:docMk/>
            <pc:sldMk cId="0" sldId="50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44.410" v="2267" actId="478"/>
          <ac:spMkLst>
            <pc:docMk/>
            <pc:sldMk cId="0" sldId="500"/>
            <ac:spMk id="5" creationId="{00000000-0000-0000-0000-000000000000}"/>
          </ac:spMkLst>
        </pc:spChg>
      </pc:sldChg>
      <pc:sldChg chg="delSp modSp mod ord">
        <pc:chgData name="Fred Mason" userId="4825fa6f-92a2-4321-853f-9358736787c3" providerId="ADAL" clId="{D58E9E23-DD4F-486E-ADE0-2C892B80F2FA}" dt="2024-01-26T14:37:02.342" v="2371"/>
        <pc:sldMkLst>
          <pc:docMk/>
          <pc:sldMk cId="0" sldId="501"/>
        </pc:sldMkLst>
        <pc:spChg chg="mod">
          <ac:chgData name="Fred Mason" userId="4825fa6f-92a2-4321-853f-9358736787c3" providerId="ADAL" clId="{D58E9E23-DD4F-486E-ADE0-2C892B80F2FA}" dt="2024-01-17T14:39:36.037" v="1820" actId="20577"/>
          <ac:spMkLst>
            <pc:docMk/>
            <pc:sldMk cId="0" sldId="50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23.748" v="2260" actId="478"/>
          <ac:spMkLst>
            <pc:docMk/>
            <pc:sldMk cId="0" sldId="50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35.795" v="2264" actId="478"/>
        <pc:sldMkLst>
          <pc:docMk/>
          <pc:sldMk cId="0" sldId="502"/>
        </pc:sldMkLst>
        <pc:spChg chg="mod">
          <ac:chgData name="Fred Mason" userId="4825fa6f-92a2-4321-853f-9358736787c3" providerId="ADAL" clId="{D58E9E23-DD4F-486E-ADE0-2C892B80F2FA}" dt="2024-01-17T14:37:37.584" v="1705" actId="20577"/>
          <ac:spMkLst>
            <pc:docMk/>
            <pc:sldMk cId="0" sldId="50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35.795" v="2264" actId="478"/>
          <ac:spMkLst>
            <pc:docMk/>
            <pc:sldMk cId="0" sldId="50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50.427" v="2015"/>
        <pc:sldMkLst>
          <pc:docMk/>
          <pc:sldMk cId="0" sldId="503"/>
        </pc:sldMkLst>
        <pc:spChg chg="mod">
          <ac:chgData name="Fred Mason" userId="4825fa6f-92a2-4321-853f-9358736787c3" providerId="ADAL" clId="{D58E9E23-DD4F-486E-ADE0-2C892B80F2FA}" dt="2024-01-17T13:57:06.635" v="255" actId="20577"/>
          <ac:spMkLst>
            <pc:docMk/>
            <pc:sldMk cId="0" sldId="50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7:50.427" v="2015"/>
          <ac:spMkLst>
            <pc:docMk/>
            <pc:sldMk cId="0" sldId="50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8:29.371" v="1918"/>
        <pc:sldMkLst>
          <pc:docMk/>
          <pc:sldMk cId="0" sldId="504"/>
        </pc:sldMkLst>
        <pc:spChg chg="mod">
          <ac:chgData name="Fred Mason" userId="4825fa6f-92a2-4321-853f-9358736787c3" providerId="ADAL" clId="{D58E9E23-DD4F-486E-ADE0-2C892B80F2FA}" dt="2024-01-17T13:49:13.212" v="42" actId="20577"/>
          <ac:spMkLst>
            <pc:docMk/>
            <pc:sldMk cId="0" sldId="504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48:29.371" v="1918"/>
          <ac:spMkLst>
            <pc:docMk/>
            <pc:sldMk cId="0" sldId="50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13.695" v="2254" actId="478"/>
        <pc:sldMkLst>
          <pc:docMk/>
          <pc:sldMk cId="0" sldId="505"/>
        </pc:sldMkLst>
        <pc:spChg chg="mod">
          <ac:chgData name="Fred Mason" userId="4825fa6f-92a2-4321-853f-9358736787c3" providerId="ADAL" clId="{D58E9E23-DD4F-486E-ADE0-2C892B80F2FA}" dt="2024-01-17T14:40:17.884" v="1870" actId="20577"/>
          <ac:spMkLst>
            <pc:docMk/>
            <pc:sldMk cId="0" sldId="50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13.695" v="2254" actId="478"/>
          <ac:spMkLst>
            <pc:docMk/>
            <pc:sldMk cId="0" sldId="50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9:12.133" v="1926"/>
        <pc:sldMkLst>
          <pc:docMk/>
          <pc:sldMk cId="0" sldId="506"/>
        </pc:sldMkLst>
        <pc:spChg chg="mod">
          <ac:chgData name="Fred Mason" userId="4825fa6f-92a2-4321-853f-9358736787c3" providerId="ADAL" clId="{D58E9E23-DD4F-486E-ADE0-2C892B80F2FA}" dt="2024-01-17T13:50:15.757" v="97" actId="20577"/>
          <ac:spMkLst>
            <pc:docMk/>
            <pc:sldMk cId="0" sldId="506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49:12.133" v="1926"/>
          <ac:spMkLst>
            <pc:docMk/>
            <pc:sldMk cId="0" sldId="50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6:13:28.353" v="2446"/>
        <pc:sldMkLst>
          <pc:docMk/>
          <pc:sldMk cId="0" sldId="507"/>
        </pc:sldMkLst>
        <pc:spChg chg="mod">
          <ac:chgData name="Fred Mason" userId="4825fa6f-92a2-4321-853f-9358736787c3" providerId="ADAL" clId="{D58E9E23-DD4F-486E-ADE0-2C892B80F2FA}" dt="2024-01-17T14:30:05.989" v="1387" actId="20577"/>
          <ac:spMkLst>
            <pc:docMk/>
            <pc:sldMk cId="0" sldId="507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6:13:28.353" v="2446"/>
          <ac:spMkLst>
            <pc:docMk/>
            <pc:sldMk cId="0" sldId="50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8:33.365" v="2380"/>
        <pc:sldMkLst>
          <pc:docMk/>
          <pc:sldMk cId="0" sldId="508"/>
        </pc:sldMkLst>
        <pc:spChg chg="mod">
          <ac:chgData name="Fred Mason" userId="4825fa6f-92a2-4321-853f-9358736787c3" providerId="ADAL" clId="{D58E9E23-DD4F-486E-ADE0-2C892B80F2FA}" dt="2024-01-17T14:29:20.902" v="1364" actId="20577"/>
          <ac:spMkLst>
            <pc:docMk/>
            <pc:sldMk cId="0" sldId="508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8:33.365" v="2380"/>
          <ac:spMkLst>
            <pc:docMk/>
            <pc:sldMk cId="0" sldId="50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07.518" v="2019" actId="478"/>
        <pc:sldMkLst>
          <pc:docMk/>
          <pc:sldMk cId="0" sldId="509"/>
        </pc:sldMkLst>
        <pc:spChg chg="mod">
          <ac:chgData name="Fred Mason" userId="4825fa6f-92a2-4321-853f-9358736787c3" providerId="ADAL" clId="{D58E9E23-DD4F-486E-ADE0-2C892B80F2FA}" dt="2024-01-17T14:00:15.644" v="303" actId="20577"/>
          <ac:spMkLst>
            <pc:docMk/>
            <pc:sldMk cId="0" sldId="50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07.518" v="2019" actId="478"/>
          <ac:spMkLst>
            <pc:docMk/>
            <pc:sldMk cId="0" sldId="509"/>
            <ac:spMk id="5" creationId="{00000000-0000-0000-0000-000000000000}"/>
          </ac:spMkLst>
        </pc:spChg>
      </pc:sldChg>
      <pc:sldChg chg="delSp modSp add del mod">
        <pc:chgData name="Fred Mason" userId="4825fa6f-92a2-4321-853f-9358736787c3" providerId="ADAL" clId="{D58E9E23-DD4F-486E-ADE0-2C892B80F2FA}" dt="2024-01-26T13:48:35.875" v="1919" actId="478"/>
        <pc:sldMkLst>
          <pc:docMk/>
          <pc:sldMk cId="0" sldId="510"/>
        </pc:sldMkLst>
        <pc:spChg chg="mod">
          <ac:chgData name="Fred Mason" userId="4825fa6f-92a2-4321-853f-9358736787c3" providerId="ADAL" clId="{D58E9E23-DD4F-486E-ADE0-2C892B80F2FA}" dt="2024-01-17T13:49:22.584" v="60" actId="20577"/>
          <ac:spMkLst>
            <pc:docMk/>
            <pc:sldMk cId="0" sldId="51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48:35.875" v="1919" actId="478"/>
          <ac:spMkLst>
            <pc:docMk/>
            <pc:sldMk cId="0" sldId="51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07.946" v="2386" actId="478"/>
        <pc:sldMkLst>
          <pc:docMk/>
          <pc:sldMk cId="0" sldId="511"/>
        </pc:sldMkLst>
        <pc:spChg chg="mod">
          <ac:chgData name="Fred Mason" userId="4825fa6f-92a2-4321-853f-9358736787c3" providerId="ADAL" clId="{D58E9E23-DD4F-486E-ADE0-2C892B80F2FA}" dt="2024-01-17T14:28:39.942" v="1312" actId="20577"/>
          <ac:spMkLst>
            <pc:docMk/>
            <pc:sldMk cId="0" sldId="51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9:07.946" v="2386" actId="478"/>
          <ac:spMkLst>
            <pc:docMk/>
            <pc:sldMk cId="0" sldId="51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1:13.101" v="2088"/>
        <pc:sldMkLst>
          <pc:docMk/>
          <pc:sldMk cId="0" sldId="512"/>
        </pc:sldMkLst>
        <pc:spChg chg="mod">
          <ac:chgData name="Fred Mason" userId="4825fa6f-92a2-4321-853f-9358736787c3" providerId="ADAL" clId="{D58E9E23-DD4F-486E-ADE0-2C892B80F2FA}" dt="2024-01-26T14:01:10.221" v="2086" actId="20577"/>
          <ac:spMkLst>
            <pc:docMk/>
            <pc:sldMk cId="0" sldId="512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01:13.101" v="2088"/>
          <ac:spMkLst>
            <pc:docMk/>
            <pc:sldMk cId="0" sldId="51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5:46.596" v="2369" actId="20577"/>
        <pc:sldMkLst>
          <pc:docMk/>
          <pc:sldMk cId="0" sldId="513"/>
        </pc:sldMkLst>
        <pc:spChg chg="mod">
          <ac:chgData name="Fred Mason" userId="4825fa6f-92a2-4321-853f-9358736787c3" providerId="ADAL" clId="{D58E9E23-DD4F-486E-ADE0-2C892B80F2FA}" dt="2024-01-26T14:35:46.596" v="2369" actId="20577"/>
          <ac:spMkLst>
            <pc:docMk/>
            <pc:sldMk cId="0" sldId="51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09.813" v="2253" actId="478"/>
          <ac:spMkLst>
            <pc:docMk/>
            <pc:sldMk cId="0" sldId="51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58.133" v="2046" actId="478"/>
        <pc:sldMkLst>
          <pc:docMk/>
          <pc:sldMk cId="0" sldId="514"/>
        </pc:sldMkLst>
        <pc:spChg chg="mod">
          <ac:chgData name="Fred Mason" userId="4825fa6f-92a2-4321-853f-9358736787c3" providerId="ADAL" clId="{D58E9E23-DD4F-486E-ADE0-2C892B80F2FA}" dt="2024-01-17T14:02:50.408" v="417" actId="20577"/>
          <ac:spMkLst>
            <pc:docMk/>
            <pc:sldMk cId="0" sldId="514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8:58.133" v="2046" actId="478"/>
          <ac:spMkLst>
            <pc:docMk/>
            <pc:sldMk cId="0" sldId="51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07.508" v="2252" actId="478"/>
        <pc:sldMkLst>
          <pc:docMk/>
          <pc:sldMk cId="0" sldId="515"/>
        </pc:sldMkLst>
        <pc:spChg chg="mod">
          <ac:chgData name="Fred Mason" userId="4825fa6f-92a2-4321-853f-9358736787c3" providerId="ADAL" clId="{D58E9E23-DD4F-486E-ADE0-2C892B80F2FA}" dt="2024-01-17T14:40:57.525" v="1914" actId="20577"/>
          <ac:spMkLst>
            <pc:docMk/>
            <pc:sldMk cId="0" sldId="51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07.508" v="2252" actId="478"/>
          <ac:spMkLst>
            <pc:docMk/>
            <pc:sldMk cId="0" sldId="51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53.030" v="2044" actId="478"/>
        <pc:sldMkLst>
          <pc:docMk/>
          <pc:sldMk cId="0" sldId="516"/>
        </pc:sldMkLst>
        <pc:spChg chg="mod">
          <ac:chgData name="Fred Mason" userId="4825fa6f-92a2-4321-853f-9358736787c3" providerId="ADAL" clId="{D58E9E23-DD4F-486E-ADE0-2C892B80F2FA}" dt="2024-01-17T14:02:38.662" v="401" actId="20577"/>
          <ac:spMkLst>
            <pc:docMk/>
            <pc:sldMk cId="0" sldId="51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53.030" v="2044" actId="478"/>
          <ac:spMkLst>
            <pc:docMk/>
            <pc:sldMk cId="0" sldId="51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45.465" v="2393" actId="478"/>
        <pc:sldMkLst>
          <pc:docMk/>
          <pc:sldMk cId="0" sldId="517"/>
        </pc:sldMkLst>
        <pc:spChg chg="mod">
          <ac:chgData name="Fred Mason" userId="4825fa6f-92a2-4321-853f-9358736787c3" providerId="ADAL" clId="{D58E9E23-DD4F-486E-ADE0-2C892B80F2FA}" dt="2024-01-17T14:28:00.703" v="1267" actId="20577"/>
          <ac:spMkLst>
            <pc:docMk/>
            <pc:sldMk cId="0" sldId="51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9:45.465" v="2393" actId="478"/>
          <ac:spMkLst>
            <pc:docMk/>
            <pc:sldMk cId="0" sldId="51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13.061" v="2276" actId="478"/>
        <pc:sldMkLst>
          <pc:docMk/>
          <pc:sldMk cId="0" sldId="518"/>
        </pc:sldMkLst>
        <pc:spChg chg="mod">
          <ac:chgData name="Fred Mason" userId="4825fa6f-92a2-4321-853f-9358736787c3" providerId="ADAL" clId="{D58E9E23-DD4F-486E-ADE0-2C892B80F2FA}" dt="2024-01-17T14:33:18.134" v="1521" actId="20577"/>
          <ac:spMkLst>
            <pc:docMk/>
            <pc:sldMk cId="0" sldId="51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13.061" v="2276" actId="478"/>
          <ac:spMkLst>
            <pc:docMk/>
            <pc:sldMk cId="0" sldId="51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37.144" v="2392" actId="478"/>
        <pc:sldMkLst>
          <pc:docMk/>
          <pc:sldMk cId="0" sldId="519"/>
        </pc:sldMkLst>
        <pc:spChg chg="mod">
          <ac:chgData name="Fred Mason" userId="4825fa6f-92a2-4321-853f-9358736787c3" providerId="ADAL" clId="{D58E9E23-DD4F-486E-ADE0-2C892B80F2FA}" dt="2024-01-17T14:28:17.423" v="1285" actId="20577"/>
          <ac:spMkLst>
            <pc:docMk/>
            <pc:sldMk cId="0" sldId="51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9:37.144" v="2392" actId="478"/>
          <ac:spMkLst>
            <pc:docMk/>
            <pc:sldMk cId="0" sldId="51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51.018" v="2269" actId="478"/>
        <pc:sldMkLst>
          <pc:docMk/>
          <pc:sldMk cId="0" sldId="520"/>
        </pc:sldMkLst>
        <pc:spChg chg="mod">
          <ac:chgData name="Fred Mason" userId="4825fa6f-92a2-4321-853f-9358736787c3" providerId="ADAL" clId="{D58E9E23-DD4F-486E-ADE0-2C892B80F2FA}" dt="2024-01-17T14:35:44.544" v="1619" actId="20577"/>
          <ac:spMkLst>
            <pc:docMk/>
            <pc:sldMk cId="0" sldId="52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51.018" v="2269" actId="478"/>
          <ac:spMkLst>
            <pc:docMk/>
            <pc:sldMk cId="0" sldId="52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54.508" v="2270" actId="478"/>
        <pc:sldMkLst>
          <pc:docMk/>
          <pc:sldMk cId="0" sldId="521"/>
        </pc:sldMkLst>
        <pc:spChg chg="mod">
          <ac:chgData name="Fred Mason" userId="4825fa6f-92a2-4321-853f-9358736787c3" providerId="ADAL" clId="{D58E9E23-DD4F-486E-ADE0-2C892B80F2FA}" dt="2024-01-17T14:35:27.067" v="1602" actId="20577"/>
          <ac:spMkLst>
            <pc:docMk/>
            <pc:sldMk cId="0" sldId="52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54.508" v="2270" actId="478"/>
          <ac:spMkLst>
            <pc:docMk/>
            <pc:sldMk cId="0" sldId="52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48.561" v="2268" actId="478"/>
        <pc:sldMkLst>
          <pc:docMk/>
          <pc:sldMk cId="0" sldId="522"/>
        </pc:sldMkLst>
        <pc:spChg chg="mod">
          <ac:chgData name="Fred Mason" userId="4825fa6f-92a2-4321-853f-9358736787c3" providerId="ADAL" clId="{D58E9E23-DD4F-486E-ADE0-2C892B80F2FA}" dt="2024-01-17T14:35:56.040" v="1633" actId="20577"/>
          <ac:spMkLst>
            <pc:docMk/>
            <pc:sldMk cId="0" sldId="52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48.561" v="2268" actId="478"/>
          <ac:spMkLst>
            <pc:docMk/>
            <pc:sldMk cId="0" sldId="52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37.684" v="2424" actId="478"/>
        <pc:sldMkLst>
          <pc:docMk/>
          <pc:sldMk cId="0" sldId="523"/>
        </pc:sldMkLst>
        <pc:spChg chg="mod">
          <ac:chgData name="Fred Mason" userId="4825fa6f-92a2-4321-853f-9358736787c3" providerId="ADAL" clId="{D58E9E23-DD4F-486E-ADE0-2C892B80F2FA}" dt="2024-01-17T14:11:41.650" v="828" actId="20577"/>
          <ac:spMkLst>
            <pc:docMk/>
            <pc:sldMk cId="0" sldId="52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37.684" v="2424" actId="478"/>
          <ac:spMkLst>
            <pc:docMk/>
            <pc:sldMk cId="0" sldId="52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08.605" v="2074" actId="478"/>
        <pc:sldMkLst>
          <pc:docMk/>
          <pc:sldMk cId="0" sldId="524"/>
        </pc:sldMkLst>
        <pc:spChg chg="mod">
          <ac:chgData name="Fred Mason" userId="4825fa6f-92a2-4321-853f-9358736787c3" providerId="ADAL" clId="{D58E9E23-DD4F-486E-ADE0-2C892B80F2FA}" dt="2024-01-17T14:07:20.973" v="665" actId="20577"/>
          <ac:spMkLst>
            <pc:docMk/>
            <pc:sldMk cId="0" sldId="52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08.605" v="2074" actId="478"/>
          <ac:spMkLst>
            <pc:docMk/>
            <pc:sldMk cId="0" sldId="52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13.550" v="2075" actId="478"/>
        <pc:sldMkLst>
          <pc:docMk/>
          <pc:sldMk cId="0" sldId="525"/>
        </pc:sldMkLst>
        <pc:spChg chg="mod">
          <ac:chgData name="Fred Mason" userId="4825fa6f-92a2-4321-853f-9358736787c3" providerId="ADAL" clId="{D58E9E23-DD4F-486E-ADE0-2C892B80F2FA}" dt="2024-01-17T14:08:00.933" v="682" actId="20577"/>
          <ac:spMkLst>
            <pc:docMk/>
            <pc:sldMk cId="0" sldId="52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13.550" v="2075" actId="478"/>
          <ac:spMkLst>
            <pc:docMk/>
            <pc:sldMk cId="0" sldId="52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6:16.173" v="2429" actId="478"/>
        <pc:sldMkLst>
          <pc:docMk/>
          <pc:sldMk cId="0" sldId="526"/>
        </pc:sldMkLst>
        <pc:spChg chg="mod">
          <ac:chgData name="Fred Mason" userId="4825fa6f-92a2-4321-853f-9358736787c3" providerId="ADAL" clId="{D58E9E23-DD4F-486E-ADE0-2C892B80F2FA}" dt="2024-01-17T14:09:29.531" v="737" actId="20577"/>
          <ac:spMkLst>
            <pc:docMk/>
            <pc:sldMk cId="0" sldId="52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6:16.173" v="2429" actId="478"/>
          <ac:spMkLst>
            <pc:docMk/>
            <pc:sldMk cId="0" sldId="526"/>
            <ac:spMk id="5" creationId="{00000000-0000-0000-0000-000000000000}"/>
          </ac:spMkLst>
        </pc:spChg>
      </pc:sldChg>
      <pc:sldChg chg="addSp delSp modSp mod">
        <pc:chgData name="Fred Mason" userId="4825fa6f-92a2-4321-853f-9358736787c3" providerId="ADAL" clId="{D58E9E23-DD4F-486E-ADE0-2C892B80F2FA}" dt="2024-01-26T13:57:46.230" v="2011" actId="478"/>
        <pc:sldMkLst>
          <pc:docMk/>
          <pc:sldMk cId="0" sldId="528"/>
        </pc:sldMkLst>
        <pc:spChg chg="mod">
          <ac:chgData name="Fred Mason" userId="4825fa6f-92a2-4321-853f-9358736787c3" providerId="ADAL" clId="{D58E9E23-DD4F-486E-ADE0-2C892B80F2FA}" dt="2024-01-17T13:56:33.654" v="246" actId="20577"/>
          <ac:spMkLst>
            <pc:docMk/>
            <pc:sldMk cId="0" sldId="528"/>
            <ac:spMk id="3" creationId="{00000000-0000-0000-0000-000000000000}"/>
          </ac:spMkLst>
        </pc:spChg>
        <pc:spChg chg="add del">
          <ac:chgData name="Fred Mason" userId="4825fa6f-92a2-4321-853f-9358736787c3" providerId="ADAL" clId="{D58E9E23-DD4F-486E-ADE0-2C892B80F2FA}" dt="2024-01-26T13:57:46.230" v="2011" actId="478"/>
          <ac:spMkLst>
            <pc:docMk/>
            <pc:sldMk cId="0" sldId="52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48.359" v="2425" actId="478"/>
        <pc:sldMkLst>
          <pc:docMk/>
          <pc:sldMk cId="0" sldId="529"/>
        </pc:sldMkLst>
        <pc:spChg chg="mod">
          <ac:chgData name="Fred Mason" userId="4825fa6f-92a2-4321-853f-9358736787c3" providerId="ADAL" clId="{D58E9E23-DD4F-486E-ADE0-2C892B80F2FA}" dt="2024-01-17T14:11:18.859" v="809" actId="20577"/>
          <ac:spMkLst>
            <pc:docMk/>
            <pc:sldMk cId="0" sldId="52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48.359" v="2425" actId="478"/>
          <ac:spMkLst>
            <pc:docMk/>
            <pc:sldMk cId="0" sldId="52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33.635" v="2263" actId="478"/>
        <pc:sldMkLst>
          <pc:docMk/>
          <pc:sldMk cId="0" sldId="530"/>
        </pc:sldMkLst>
        <pc:spChg chg="mod">
          <ac:chgData name="Fred Mason" userId="4825fa6f-92a2-4321-853f-9358736787c3" providerId="ADAL" clId="{D58E9E23-DD4F-486E-ADE0-2C892B80F2FA}" dt="2024-01-17T14:37:55.416" v="1719" actId="20577"/>
          <ac:spMkLst>
            <pc:docMk/>
            <pc:sldMk cId="0" sldId="53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33.635" v="2263" actId="478"/>
          <ac:spMkLst>
            <pc:docMk/>
            <pc:sldMk cId="0" sldId="53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23.962" v="2278" actId="478"/>
        <pc:sldMkLst>
          <pc:docMk/>
          <pc:sldMk cId="0" sldId="531"/>
        </pc:sldMkLst>
        <pc:spChg chg="mod">
          <ac:chgData name="Fred Mason" userId="4825fa6f-92a2-4321-853f-9358736787c3" providerId="ADAL" clId="{D58E9E23-DD4F-486E-ADE0-2C892B80F2FA}" dt="2024-01-17T14:32:13.363" v="1498" actId="20577"/>
          <ac:spMkLst>
            <pc:docMk/>
            <pc:sldMk cId="0" sldId="53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23.962" v="2278" actId="478"/>
          <ac:spMkLst>
            <pc:docMk/>
            <pc:sldMk cId="0" sldId="53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3:28.239" v="2408" actId="478"/>
        <pc:sldMkLst>
          <pc:docMk/>
          <pc:sldMk cId="0" sldId="533"/>
        </pc:sldMkLst>
        <pc:spChg chg="mod">
          <ac:chgData name="Fred Mason" userId="4825fa6f-92a2-4321-853f-9358736787c3" providerId="ADAL" clId="{D58E9E23-DD4F-486E-ADE0-2C892B80F2FA}" dt="2024-01-17T14:21:36.137" v="1155" actId="20577"/>
          <ac:spMkLst>
            <pc:docMk/>
            <pc:sldMk cId="0" sldId="53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3:28.239" v="2408" actId="478"/>
          <ac:spMkLst>
            <pc:docMk/>
            <pc:sldMk cId="0" sldId="53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1:26.503" v="2406"/>
        <pc:sldMkLst>
          <pc:docMk/>
          <pc:sldMk cId="0" sldId="534"/>
        </pc:sldMkLst>
        <pc:spChg chg="mod">
          <ac:chgData name="Fred Mason" userId="4825fa6f-92a2-4321-853f-9358736787c3" providerId="ADAL" clId="{D58E9E23-DD4F-486E-ADE0-2C892B80F2FA}" dt="2024-01-17T14:23:23.761" v="1176" actId="20577"/>
          <ac:spMkLst>
            <pc:docMk/>
            <pc:sldMk cId="0" sldId="534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41:26.503" v="2406"/>
          <ac:spMkLst>
            <pc:docMk/>
            <pc:sldMk cId="0" sldId="534"/>
            <ac:spMk id="5" creationId="{00000000-0000-0000-0000-000000000000}"/>
          </ac:spMkLst>
        </pc:spChg>
      </pc:sldChg>
      <pc:sldChg chg="addSp delSp modSp mod ord">
        <pc:chgData name="Fred Mason" userId="4825fa6f-92a2-4321-853f-9358736787c3" providerId="ADAL" clId="{D58E9E23-DD4F-486E-ADE0-2C892B80F2FA}" dt="2024-01-26T16:13:02.678" v="2441" actId="478"/>
        <pc:sldMkLst>
          <pc:docMk/>
          <pc:sldMk cId="0" sldId="538"/>
        </pc:sldMkLst>
        <pc:spChg chg="mod">
          <ac:chgData name="Fred Mason" userId="4825fa6f-92a2-4321-853f-9358736787c3" providerId="ADAL" clId="{D58E9E23-DD4F-486E-ADE0-2C892B80F2FA}" dt="2024-01-26T14:30:48.333" v="2356" actId="20577"/>
          <ac:spMkLst>
            <pc:docMk/>
            <pc:sldMk cId="0" sldId="53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3:02.678" v="2441" actId="478"/>
          <ac:spMkLst>
            <pc:docMk/>
            <pc:sldMk cId="0" sldId="538"/>
            <ac:spMk id="5" creationId="{00000000-0000-0000-0000-000000000000}"/>
          </ac:spMkLst>
        </pc:spChg>
        <pc:picChg chg="add del mod">
          <ac:chgData name="Fred Mason" userId="4825fa6f-92a2-4321-853f-9358736787c3" providerId="ADAL" clId="{D58E9E23-DD4F-486E-ADE0-2C892B80F2FA}" dt="2024-01-26T14:28:26.597" v="2315" actId="478"/>
          <ac:picMkLst>
            <pc:docMk/>
            <pc:sldMk cId="0" sldId="538"/>
            <ac:picMk id="4098" creationId="{8537B165-5867-39C2-7AA4-019505323972}"/>
          </ac:picMkLst>
        </pc:picChg>
        <pc:picChg chg="add del mod">
          <ac:chgData name="Fred Mason" userId="4825fa6f-92a2-4321-853f-9358736787c3" providerId="ADAL" clId="{D58E9E23-DD4F-486E-ADE0-2C892B80F2FA}" dt="2024-01-26T14:29:47.556" v="2320" actId="478"/>
          <ac:picMkLst>
            <pc:docMk/>
            <pc:sldMk cId="0" sldId="538"/>
            <ac:picMk id="4100" creationId="{B97097B3-1402-D59F-FD4C-3945686C807E}"/>
          </ac:picMkLst>
        </pc:picChg>
        <pc:picChg chg="add mod">
          <ac:chgData name="Fred Mason" userId="4825fa6f-92a2-4321-853f-9358736787c3" providerId="ADAL" clId="{D58E9E23-DD4F-486E-ADE0-2C892B80F2FA}" dt="2024-01-26T14:30:01.989" v="2323" actId="1076"/>
          <ac:picMkLst>
            <pc:docMk/>
            <pc:sldMk cId="0" sldId="538"/>
            <ac:picMk id="4102" creationId="{00DEC647-0695-3C80-3597-CDB0C7A20201}"/>
          </ac:picMkLst>
        </pc:picChg>
      </pc:sldChg>
      <pc:sldChg chg="addSp delSp modSp mod ord">
        <pc:chgData name="Fred Mason" userId="4825fa6f-92a2-4321-853f-9358736787c3" providerId="ADAL" clId="{D58E9E23-DD4F-486E-ADE0-2C892B80F2FA}" dt="2024-01-26T16:46:33.430" v="2480" actId="20577"/>
        <pc:sldMkLst>
          <pc:docMk/>
          <pc:sldMk cId="0" sldId="539"/>
        </pc:sldMkLst>
        <pc:spChg chg="mod">
          <ac:chgData name="Fred Mason" userId="4825fa6f-92a2-4321-853f-9358736787c3" providerId="ADAL" clId="{D58E9E23-DD4F-486E-ADE0-2C892B80F2FA}" dt="2024-01-26T16:46:33.430" v="2480" actId="20577"/>
          <ac:spMkLst>
            <pc:docMk/>
            <pc:sldMk cId="0" sldId="53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3:59.863" v="2447" actId="478"/>
          <ac:spMkLst>
            <pc:docMk/>
            <pc:sldMk cId="0" sldId="539"/>
            <ac:spMk id="5" creationId="{00000000-0000-0000-0000-000000000000}"/>
          </ac:spMkLst>
        </pc:spChg>
        <pc:picChg chg="add mod">
          <ac:chgData name="Fred Mason" userId="4825fa6f-92a2-4321-853f-9358736787c3" providerId="ADAL" clId="{D58E9E23-DD4F-486E-ADE0-2C892B80F2FA}" dt="2024-01-26T16:43:52.262" v="2455" actId="14100"/>
          <ac:picMkLst>
            <pc:docMk/>
            <pc:sldMk cId="0" sldId="539"/>
            <ac:picMk id="5122" creationId="{BC9ABBE8-020E-7127-77C1-A6047A4B6F23}"/>
          </ac:picMkLst>
        </pc:picChg>
      </pc:sldChg>
      <pc:sldChg chg="modSp mod">
        <pc:chgData name="Fred Mason" userId="4825fa6f-92a2-4321-853f-9358736787c3" providerId="ADAL" clId="{D58E9E23-DD4F-486E-ADE0-2C892B80F2FA}" dt="2024-01-17T14:04:09.974" v="483" actId="20577"/>
        <pc:sldMkLst>
          <pc:docMk/>
          <pc:sldMk cId="589435543" sldId="548"/>
        </pc:sldMkLst>
        <pc:spChg chg="mod">
          <ac:chgData name="Fred Mason" userId="4825fa6f-92a2-4321-853f-9358736787c3" providerId="ADAL" clId="{D58E9E23-DD4F-486E-ADE0-2C892B80F2FA}" dt="2024-01-17T14:04:09.974" v="483" actId="20577"/>
          <ac:spMkLst>
            <pc:docMk/>
            <pc:sldMk cId="589435543" sldId="548"/>
            <ac:spMk id="3" creationId="{DDA507D9-BE29-E517-DB60-D59DE1E3FA7A}"/>
          </ac:spMkLst>
        </pc:spChg>
      </pc:sldChg>
    </pc:docChg>
  </pc:docChgLst>
  <pc:docChgLst>
    <pc:chgData name="Fred Mason" userId="4825fa6f-92a2-4321-853f-9358736787c3" providerId="ADAL" clId="{5356E7B3-8624-4825-85D8-4C8A47908109}"/>
    <pc:docChg chg="undo redo custSel addSld delSld modSld sldOrd">
      <pc:chgData name="Fred Mason" userId="4825fa6f-92a2-4321-853f-9358736787c3" providerId="ADAL" clId="{5356E7B3-8624-4825-85D8-4C8A47908109}" dt="2022-08-18T21:37:42.702" v="1140" actId="20577"/>
      <pc:docMkLst>
        <pc:docMk/>
      </pc:docMkLst>
      <pc:sldChg chg="ord">
        <pc:chgData name="Fred Mason" userId="4825fa6f-92a2-4321-853f-9358736787c3" providerId="ADAL" clId="{5356E7B3-8624-4825-85D8-4C8A47908109}" dt="2022-07-05T21:26:16.739" v="1"/>
        <pc:sldMkLst>
          <pc:docMk/>
          <pc:sldMk cId="0" sldId="407"/>
        </pc:sldMkLst>
      </pc:sldChg>
      <pc:sldChg chg="ord">
        <pc:chgData name="Fred Mason" userId="4825fa6f-92a2-4321-853f-9358736787c3" providerId="ADAL" clId="{5356E7B3-8624-4825-85D8-4C8A47908109}" dt="2022-07-05T21:26:33.033" v="3"/>
        <pc:sldMkLst>
          <pc:docMk/>
          <pc:sldMk cId="0" sldId="408"/>
        </pc:sldMkLst>
      </pc:sldChg>
      <pc:sldChg chg="modSp mod">
        <pc:chgData name="Fred Mason" userId="4825fa6f-92a2-4321-853f-9358736787c3" providerId="ADAL" clId="{5356E7B3-8624-4825-85D8-4C8A47908109}" dt="2022-08-10T16:51:21.888" v="928" actId="20577"/>
        <pc:sldMkLst>
          <pc:docMk/>
          <pc:sldMk cId="0" sldId="415"/>
        </pc:sldMkLst>
        <pc:spChg chg="mod">
          <ac:chgData name="Fred Mason" userId="4825fa6f-92a2-4321-853f-9358736787c3" providerId="ADAL" clId="{5356E7B3-8624-4825-85D8-4C8A47908109}" dt="2022-08-10T16:51:21.888" v="928" actId="20577"/>
          <ac:spMkLst>
            <pc:docMk/>
            <pc:sldMk cId="0" sldId="41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47:31.642" v="684" actId="20577"/>
        <pc:sldMkLst>
          <pc:docMk/>
          <pc:sldMk cId="0" sldId="421"/>
        </pc:sldMkLst>
        <pc:spChg chg="mod">
          <ac:chgData name="Fred Mason" userId="4825fa6f-92a2-4321-853f-9358736787c3" providerId="ADAL" clId="{5356E7B3-8624-4825-85D8-4C8A47908109}" dt="2022-07-14T22:47:31.642" v="684" actId="20577"/>
          <ac:spMkLst>
            <pc:docMk/>
            <pc:sldMk cId="0" sldId="421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5356E7B3-8624-4825-85D8-4C8A47908109}" dt="2022-07-19T16:07:34.261" v="779"/>
        <pc:sldMkLst>
          <pc:docMk/>
          <pc:sldMk cId="0" sldId="423"/>
        </pc:sldMkLst>
      </pc:sldChg>
      <pc:sldChg chg="ord">
        <pc:chgData name="Fred Mason" userId="4825fa6f-92a2-4321-853f-9358736787c3" providerId="ADAL" clId="{5356E7B3-8624-4825-85D8-4C8A47908109}" dt="2022-07-14T22:07:06.057" v="300"/>
        <pc:sldMkLst>
          <pc:docMk/>
          <pc:sldMk cId="0" sldId="426"/>
        </pc:sldMkLst>
      </pc:sldChg>
      <pc:sldChg chg="modSp ord">
        <pc:chgData name="Fred Mason" userId="4825fa6f-92a2-4321-853f-9358736787c3" providerId="ADAL" clId="{5356E7B3-8624-4825-85D8-4C8A47908109}" dt="2022-07-19T16:13:44.759" v="809" actId="14100"/>
        <pc:sldMkLst>
          <pc:docMk/>
          <pc:sldMk cId="0" sldId="427"/>
        </pc:sldMkLst>
        <pc:picChg chg="mod">
          <ac:chgData name="Fred Mason" userId="4825fa6f-92a2-4321-853f-9358736787c3" providerId="ADAL" clId="{5356E7B3-8624-4825-85D8-4C8A47908109}" dt="2022-07-19T16:13:44.759" v="809" actId="14100"/>
          <ac:picMkLst>
            <pc:docMk/>
            <pc:sldMk cId="0" sldId="427"/>
            <ac:picMk id="14338" creationId="{BC2B3F42-3EB8-4A03-8810-956D7A5BCDCF}"/>
          </ac:picMkLst>
        </pc:picChg>
      </pc:sldChg>
      <pc:sldChg chg="modSp mod ord">
        <pc:chgData name="Fred Mason" userId="4825fa6f-92a2-4321-853f-9358736787c3" providerId="ADAL" clId="{5356E7B3-8624-4825-85D8-4C8A47908109}" dt="2022-08-18T21:04:26.288" v="983" actId="20577"/>
        <pc:sldMkLst>
          <pc:docMk/>
          <pc:sldMk cId="0" sldId="428"/>
        </pc:sldMkLst>
        <pc:spChg chg="mod">
          <ac:chgData name="Fred Mason" userId="4825fa6f-92a2-4321-853f-9358736787c3" providerId="ADAL" clId="{5356E7B3-8624-4825-85D8-4C8A47908109}" dt="2022-08-18T21:04:26.288" v="983" actId="20577"/>
          <ac:spMkLst>
            <pc:docMk/>
            <pc:sldMk cId="0" sldId="428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5356E7B3-8624-4825-85D8-4C8A47908109}" dt="2022-08-18T21:35:20.360" v="1125"/>
        <pc:sldMkLst>
          <pc:docMk/>
          <pc:sldMk cId="0" sldId="429"/>
        </pc:sldMkLst>
      </pc:sldChg>
      <pc:sldChg chg="ord">
        <pc:chgData name="Fred Mason" userId="4825fa6f-92a2-4321-853f-9358736787c3" providerId="ADAL" clId="{5356E7B3-8624-4825-85D8-4C8A47908109}" dt="2022-08-18T21:16:29.271" v="1012"/>
        <pc:sldMkLst>
          <pc:docMk/>
          <pc:sldMk cId="0" sldId="430"/>
        </pc:sldMkLst>
      </pc:sldChg>
      <pc:sldChg chg="ord">
        <pc:chgData name="Fred Mason" userId="4825fa6f-92a2-4321-853f-9358736787c3" providerId="ADAL" clId="{5356E7B3-8624-4825-85D8-4C8A47908109}" dt="2022-07-14T22:09:19.018" v="308"/>
        <pc:sldMkLst>
          <pc:docMk/>
          <pc:sldMk cId="0" sldId="434"/>
        </pc:sldMkLst>
      </pc:sldChg>
      <pc:sldChg chg="modSp mod">
        <pc:chgData name="Fred Mason" userId="4825fa6f-92a2-4321-853f-9358736787c3" providerId="ADAL" clId="{5356E7B3-8624-4825-85D8-4C8A47908109}" dt="2022-08-18T21:15:07.220" v="1010" actId="20577"/>
        <pc:sldMkLst>
          <pc:docMk/>
          <pc:sldMk cId="0" sldId="435"/>
        </pc:sldMkLst>
        <pc:spChg chg="mod">
          <ac:chgData name="Fred Mason" userId="4825fa6f-92a2-4321-853f-9358736787c3" providerId="ADAL" clId="{5356E7B3-8624-4825-85D8-4C8A47908109}" dt="2022-08-18T21:15:07.220" v="1010" actId="20577"/>
          <ac:spMkLst>
            <pc:docMk/>
            <pc:sldMk cId="0" sldId="435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5356E7B3-8624-4825-85D8-4C8A47908109}" dt="2022-08-18T21:04:05.295" v="971" actId="20577"/>
        <pc:sldMkLst>
          <pc:docMk/>
          <pc:sldMk cId="0" sldId="437"/>
        </pc:sldMkLst>
        <pc:spChg chg="mod">
          <ac:chgData name="Fred Mason" userId="4825fa6f-92a2-4321-853f-9358736787c3" providerId="ADAL" clId="{5356E7B3-8624-4825-85D8-4C8A47908109}" dt="2022-08-18T21:04:05.295" v="971" actId="20577"/>
          <ac:spMkLst>
            <pc:docMk/>
            <pc:sldMk cId="0" sldId="43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15:39:26.721" v="278" actId="20577"/>
        <pc:sldMkLst>
          <pc:docMk/>
          <pc:sldMk cId="0" sldId="438"/>
        </pc:sldMkLst>
        <pc:spChg chg="mod">
          <ac:chgData name="Fred Mason" userId="4825fa6f-92a2-4321-853f-9358736787c3" providerId="ADAL" clId="{5356E7B3-8624-4825-85D8-4C8A47908109}" dt="2022-07-14T15:39:26.721" v="278" actId="20577"/>
          <ac:spMkLst>
            <pc:docMk/>
            <pc:sldMk cId="0" sldId="438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5356E7B3-8624-4825-85D8-4C8A47908109}" dt="2022-07-19T16:08:12.291" v="785"/>
        <pc:sldMkLst>
          <pc:docMk/>
          <pc:sldMk cId="0" sldId="439"/>
        </pc:sldMkLst>
      </pc:sldChg>
      <pc:sldChg chg="ord">
        <pc:chgData name="Fred Mason" userId="4825fa6f-92a2-4321-853f-9358736787c3" providerId="ADAL" clId="{5356E7B3-8624-4825-85D8-4C8A47908109}" dt="2022-07-14T22:09:39.106" v="312"/>
        <pc:sldMkLst>
          <pc:docMk/>
          <pc:sldMk cId="0" sldId="442"/>
        </pc:sldMkLst>
      </pc:sldChg>
      <pc:sldChg chg="ord">
        <pc:chgData name="Fred Mason" userId="4825fa6f-92a2-4321-853f-9358736787c3" providerId="ADAL" clId="{5356E7B3-8624-4825-85D8-4C8A47908109}" dt="2022-07-25T22:49:55.946" v="836"/>
        <pc:sldMkLst>
          <pc:docMk/>
          <pc:sldMk cId="0" sldId="444"/>
        </pc:sldMkLst>
      </pc:sldChg>
      <pc:sldChg chg="ord">
        <pc:chgData name="Fred Mason" userId="4825fa6f-92a2-4321-853f-9358736787c3" providerId="ADAL" clId="{5356E7B3-8624-4825-85D8-4C8A47908109}" dt="2022-08-18T21:34:47.497" v="1121"/>
        <pc:sldMkLst>
          <pc:docMk/>
          <pc:sldMk cId="0" sldId="446"/>
        </pc:sldMkLst>
      </pc:sldChg>
      <pc:sldChg chg="modSp mod">
        <pc:chgData name="Fred Mason" userId="4825fa6f-92a2-4321-853f-9358736787c3" providerId="ADAL" clId="{5356E7B3-8624-4825-85D8-4C8A47908109}" dt="2022-07-14T15:38:59.364" v="259" actId="20577"/>
        <pc:sldMkLst>
          <pc:docMk/>
          <pc:sldMk cId="0" sldId="449"/>
        </pc:sldMkLst>
        <pc:spChg chg="mod">
          <ac:chgData name="Fred Mason" userId="4825fa6f-92a2-4321-853f-9358736787c3" providerId="ADAL" clId="{5356E7B3-8624-4825-85D8-4C8A47908109}" dt="2022-07-14T15:38:59.364" v="259" actId="20577"/>
          <ac:spMkLst>
            <pc:docMk/>
            <pc:sldMk cId="0" sldId="44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44:34.602" v="638" actId="20577"/>
        <pc:sldMkLst>
          <pc:docMk/>
          <pc:sldMk cId="0" sldId="457"/>
        </pc:sldMkLst>
        <pc:spChg chg="mod">
          <ac:chgData name="Fred Mason" userId="4825fa6f-92a2-4321-853f-9358736787c3" providerId="ADAL" clId="{5356E7B3-8624-4825-85D8-4C8A47908109}" dt="2022-07-14T22:44:34.602" v="638" actId="20577"/>
          <ac:spMkLst>
            <pc:docMk/>
            <pc:sldMk cId="0" sldId="457"/>
            <ac:spMk id="3" creationId="{00000000-0000-0000-0000-000000000000}"/>
          </ac:spMkLst>
        </pc:spChg>
      </pc:sldChg>
      <pc:sldChg chg="addSp delSp modSp mod ord">
        <pc:chgData name="Fred Mason" userId="4825fa6f-92a2-4321-853f-9358736787c3" providerId="ADAL" clId="{5356E7B3-8624-4825-85D8-4C8A47908109}" dt="2022-08-18T21:35:06.089" v="1123"/>
        <pc:sldMkLst>
          <pc:docMk/>
          <pc:sldMk cId="0" sldId="462"/>
        </pc:sldMkLst>
        <pc:spChg chg="mod">
          <ac:chgData name="Fred Mason" userId="4825fa6f-92a2-4321-853f-9358736787c3" providerId="ADAL" clId="{5356E7B3-8624-4825-85D8-4C8A47908109}" dt="2022-08-18T21:33:11.302" v="1109" actId="20577"/>
          <ac:spMkLst>
            <pc:docMk/>
            <pc:sldMk cId="0" sldId="462"/>
            <ac:spMk id="3" creationId="{00000000-0000-0000-0000-000000000000}"/>
          </ac:spMkLst>
        </pc:spChg>
        <pc:picChg chg="del">
          <ac:chgData name="Fred Mason" userId="4825fa6f-92a2-4321-853f-9358736787c3" providerId="ADAL" clId="{5356E7B3-8624-4825-85D8-4C8A47908109}" dt="2022-08-18T21:28:25.582" v="1096" actId="21"/>
          <ac:picMkLst>
            <pc:docMk/>
            <pc:sldMk cId="0" sldId="462"/>
            <ac:picMk id="6" creationId="{B0815DC1-55BE-44E1-8BA1-7F812F391C4D}"/>
          </ac:picMkLst>
        </pc:picChg>
        <pc:picChg chg="add mod">
          <ac:chgData name="Fred Mason" userId="4825fa6f-92a2-4321-853f-9358736787c3" providerId="ADAL" clId="{5356E7B3-8624-4825-85D8-4C8A47908109}" dt="2022-08-18T21:33:04.830" v="1100" actId="14100"/>
          <ac:picMkLst>
            <pc:docMk/>
            <pc:sldMk cId="0" sldId="462"/>
            <ac:picMk id="3074" creationId="{22C30189-83C7-77CA-CF33-E71DFAEFB547}"/>
          </ac:picMkLst>
        </pc:picChg>
      </pc:sldChg>
      <pc:sldChg chg="ord">
        <pc:chgData name="Fred Mason" userId="4825fa6f-92a2-4321-853f-9358736787c3" providerId="ADAL" clId="{5356E7B3-8624-4825-85D8-4C8A47908109}" dt="2022-07-25T22:56:00.744" v="900"/>
        <pc:sldMkLst>
          <pc:docMk/>
          <pc:sldMk cId="0" sldId="474"/>
        </pc:sldMkLst>
      </pc:sldChg>
      <pc:sldChg chg="modSp mod">
        <pc:chgData name="Fred Mason" userId="4825fa6f-92a2-4321-853f-9358736787c3" providerId="ADAL" clId="{5356E7B3-8624-4825-85D8-4C8A47908109}" dt="2022-07-05T21:41:33.821" v="83" actId="20577"/>
        <pc:sldMkLst>
          <pc:docMk/>
          <pc:sldMk cId="0" sldId="476"/>
        </pc:sldMkLst>
        <pc:spChg chg="mod">
          <ac:chgData name="Fred Mason" userId="4825fa6f-92a2-4321-853f-9358736787c3" providerId="ADAL" clId="{5356E7B3-8624-4825-85D8-4C8A47908109}" dt="2022-07-05T21:41:33.821" v="83" actId="20577"/>
          <ac:spMkLst>
            <pc:docMk/>
            <pc:sldMk cId="0" sldId="47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05T21:56:49.069" v="162" actId="20577"/>
        <pc:sldMkLst>
          <pc:docMk/>
          <pc:sldMk cId="0" sldId="477"/>
        </pc:sldMkLst>
        <pc:spChg chg="mod">
          <ac:chgData name="Fred Mason" userId="4825fa6f-92a2-4321-853f-9358736787c3" providerId="ADAL" clId="{5356E7B3-8624-4825-85D8-4C8A47908109}" dt="2022-07-05T21:56:49.069" v="162" actId="20577"/>
          <ac:spMkLst>
            <pc:docMk/>
            <pc:sldMk cId="0" sldId="477"/>
            <ac:spMk id="3" creationId="{00000000-0000-0000-0000-000000000000}"/>
          </ac:spMkLst>
        </pc:spChg>
      </pc:sldChg>
      <pc:sldChg chg="addSp modSp mod">
        <pc:chgData name="Fred Mason" userId="4825fa6f-92a2-4321-853f-9358736787c3" providerId="ADAL" clId="{5356E7B3-8624-4825-85D8-4C8A47908109}" dt="2022-07-05T21:54:26.598" v="147" actId="20577"/>
        <pc:sldMkLst>
          <pc:docMk/>
          <pc:sldMk cId="0" sldId="478"/>
        </pc:sldMkLst>
        <pc:spChg chg="mod">
          <ac:chgData name="Fred Mason" userId="4825fa6f-92a2-4321-853f-9358736787c3" providerId="ADAL" clId="{5356E7B3-8624-4825-85D8-4C8A47908109}" dt="2022-07-05T21:54:26.598" v="147" actId="20577"/>
          <ac:spMkLst>
            <pc:docMk/>
            <pc:sldMk cId="0" sldId="478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54:16.261" v="133" actId="14100"/>
          <ac:picMkLst>
            <pc:docMk/>
            <pc:sldMk cId="0" sldId="478"/>
            <ac:picMk id="7170" creationId="{638EA58F-BB13-15A6-8976-8ECC1AB2A47C}"/>
          </ac:picMkLst>
        </pc:picChg>
      </pc:sldChg>
      <pc:sldChg chg="modSp mod">
        <pc:chgData name="Fred Mason" userId="4825fa6f-92a2-4321-853f-9358736787c3" providerId="ADAL" clId="{5356E7B3-8624-4825-85D8-4C8A47908109}" dt="2022-08-10T16:55:30.347" v="944" actId="20577"/>
        <pc:sldMkLst>
          <pc:docMk/>
          <pc:sldMk cId="0" sldId="483"/>
        </pc:sldMkLst>
        <pc:spChg chg="mod">
          <ac:chgData name="Fred Mason" userId="4825fa6f-92a2-4321-853f-9358736787c3" providerId="ADAL" clId="{5356E7B3-8624-4825-85D8-4C8A47908109}" dt="2022-08-10T16:55:30.347" v="944" actId="20577"/>
          <ac:spMkLst>
            <pc:docMk/>
            <pc:sldMk cId="0" sldId="483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5356E7B3-8624-4825-85D8-4C8A47908109}" dt="2022-07-19T16:32:18.062" v="834"/>
        <pc:sldMkLst>
          <pc:docMk/>
          <pc:sldMk cId="0" sldId="485"/>
        </pc:sldMkLst>
      </pc:sldChg>
      <pc:sldChg chg="addSp delSp modSp mod">
        <pc:chgData name="Fred Mason" userId="4825fa6f-92a2-4321-853f-9358736787c3" providerId="ADAL" clId="{5356E7B3-8624-4825-85D8-4C8A47908109}" dt="2022-07-14T22:17:47.830" v="409" actId="20577"/>
        <pc:sldMkLst>
          <pc:docMk/>
          <pc:sldMk cId="0" sldId="487"/>
        </pc:sldMkLst>
        <pc:spChg chg="mod">
          <ac:chgData name="Fred Mason" userId="4825fa6f-92a2-4321-853f-9358736787c3" providerId="ADAL" clId="{5356E7B3-8624-4825-85D8-4C8A47908109}" dt="2022-07-14T22:17:47.830" v="409" actId="20577"/>
          <ac:spMkLst>
            <pc:docMk/>
            <pc:sldMk cId="0" sldId="487"/>
            <ac:spMk id="3" creationId="{00000000-0000-0000-0000-000000000000}"/>
          </ac:spMkLst>
        </pc:spChg>
        <pc:picChg chg="del">
          <ac:chgData name="Fred Mason" userId="4825fa6f-92a2-4321-853f-9358736787c3" providerId="ADAL" clId="{5356E7B3-8624-4825-85D8-4C8A47908109}" dt="2022-07-05T21:49:37.673" v="121" actId="21"/>
          <ac:picMkLst>
            <pc:docMk/>
            <pc:sldMk cId="0" sldId="487"/>
            <ac:picMk id="1026" creationId="{ED19A56B-9D3A-768F-1781-EA2E72770546}"/>
          </ac:picMkLst>
        </pc:picChg>
        <pc:picChg chg="add">
          <ac:chgData name="Fred Mason" userId="4825fa6f-92a2-4321-853f-9358736787c3" providerId="ADAL" clId="{5356E7B3-8624-4825-85D8-4C8A47908109}" dt="2022-07-05T21:50:01.173" v="122"/>
          <ac:picMkLst>
            <pc:docMk/>
            <pc:sldMk cId="0" sldId="487"/>
            <ac:picMk id="6146" creationId="{3FB161B0-745E-07F1-E77A-B5C9A9C96059}"/>
          </ac:picMkLst>
        </pc:picChg>
      </pc:sldChg>
      <pc:sldChg chg="modSp mod">
        <pc:chgData name="Fred Mason" userId="4825fa6f-92a2-4321-853f-9358736787c3" providerId="ADAL" clId="{5356E7B3-8624-4825-85D8-4C8A47908109}" dt="2022-07-14T22:17:22.777" v="387" actId="20577"/>
        <pc:sldMkLst>
          <pc:docMk/>
          <pc:sldMk cId="0" sldId="488"/>
        </pc:sldMkLst>
        <pc:spChg chg="mod">
          <ac:chgData name="Fred Mason" userId="4825fa6f-92a2-4321-853f-9358736787c3" providerId="ADAL" clId="{5356E7B3-8624-4825-85D8-4C8A47908109}" dt="2022-07-14T22:17:22.777" v="387" actId="20577"/>
          <ac:spMkLst>
            <pc:docMk/>
            <pc:sldMk cId="0" sldId="48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17:31.506" v="396" actId="20577"/>
        <pc:sldMkLst>
          <pc:docMk/>
          <pc:sldMk cId="0" sldId="489"/>
        </pc:sldMkLst>
        <pc:spChg chg="mod">
          <ac:chgData name="Fred Mason" userId="4825fa6f-92a2-4321-853f-9358736787c3" providerId="ADAL" clId="{5356E7B3-8624-4825-85D8-4C8A47908109}" dt="2022-07-14T22:17:31.506" v="396" actId="20577"/>
          <ac:spMkLst>
            <pc:docMk/>
            <pc:sldMk cId="0" sldId="48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25T22:51:44.681" v="876" actId="20577"/>
        <pc:sldMkLst>
          <pc:docMk/>
          <pc:sldMk cId="0" sldId="491"/>
        </pc:sldMkLst>
        <pc:spChg chg="mod">
          <ac:chgData name="Fred Mason" userId="4825fa6f-92a2-4321-853f-9358736787c3" providerId="ADAL" clId="{5356E7B3-8624-4825-85D8-4C8A47908109}" dt="2022-07-25T22:51:44.681" v="876" actId="20577"/>
          <ac:spMkLst>
            <pc:docMk/>
            <pc:sldMk cId="0" sldId="49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5356E7B3-8624-4825-85D8-4C8A47908109}" dt="2022-07-14T22:18:01.659" v="418" actId="20577"/>
        <pc:sldMkLst>
          <pc:docMk/>
          <pc:sldMk cId="0" sldId="492"/>
        </pc:sldMkLst>
        <pc:spChg chg="mod">
          <ac:chgData name="Fred Mason" userId="4825fa6f-92a2-4321-853f-9358736787c3" providerId="ADAL" clId="{5356E7B3-8624-4825-85D8-4C8A47908109}" dt="2022-07-14T22:18:01.659" v="418" actId="20577"/>
          <ac:spMkLst>
            <pc:docMk/>
            <pc:sldMk cId="0" sldId="49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11:46.798" v="328" actId="20577"/>
        <pc:sldMkLst>
          <pc:docMk/>
          <pc:sldMk cId="0" sldId="493"/>
        </pc:sldMkLst>
        <pc:spChg chg="mod">
          <ac:chgData name="Fred Mason" userId="4825fa6f-92a2-4321-853f-9358736787c3" providerId="ADAL" clId="{5356E7B3-8624-4825-85D8-4C8A47908109}" dt="2022-07-14T22:11:46.798" v="328" actId="20577"/>
          <ac:spMkLst>
            <pc:docMk/>
            <pc:sldMk cId="0" sldId="49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11:58.013" v="339" actId="20577"/>
        <pc:sldMkLst>
          <pc:docMk/>
          <pc:sldMk cId="0" sldId="494"/>
        </pc:sldMkLst>
        <pc:spChg chg="mod">
          <ac:chgData name="Fred Mason" userId="4825fa6f-92a2-4321-853f-9358736787c3" providerId="ADAL" clId="{5356E7B3-8624-4825-85D8-4C8A47908109}" dt="2022-07-14T22:11:58.013" v="339" actId="20577"/>
          <ac:spMkLst>
            <pc:docMk/>
            <pc:sldMk cId="0" sldId="494"/>
            <ac:spMk id="3" creationId="{00000000-0000-0000-0000-000000000000}"/>
          </ac:spMkLst>
        </pc:spChg>
      </pc:sldChg>
      <pc:sldChg chg="addSp modSp mod">
        <pc:chgData name="Fred Mason" userId="4825fa6f-92a2-4321-853f-9358736787c3" providerId="ADAL" clId="{5356E7B3-8624-4825-85D8-4C8A47908109}" dt="2022-07-14T22:46:46.617" v="661" actId="20577"/>
        <pc:sldMkLst>
          <pc:docMk/>
          <pc:sldMk cId="0" sldId="495"/>
        </pc:sldMkLst>
        <pc:spChg chg="mod">
          <ac:chgData name="Fred Mason" userId="4825fa6f-92a2-4321-853f-9358736787c3" providerId="ADAL" clId="{5356E7B3-8624-4825-85D8-4C8A47908109}" dt="2022-07-14T22:46:46.617" v="661" actId="20577"/>
          <ac:spMkLst>
            <pc:docMk/>
            <pc:sldMk cId="0" sldId="495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46:18.436" v="639"/>
          <ac:picMkLst>
            <pc:docMk/>
            <pc:sldMk cId="0" sldId="495"/>
            <ac:picMk id="6" creationId="{EC668A4F-BF19-9F8D-4D20-78C5C0B169A6}"/>
          </ac:picMkLst>
        </pc:picChg>
      </pc:sldChg>
      <pc:sldChg chg="modSp mod">
        <pc:chgData name="Fred Mason" userId="4825fa6f-92a2-4321-853f-9358736787c3" providerId="ADAL" clId="{5356E7B3-8624-4825-85D8-4C8A47908109}" dt="2022-07-05T21:57:04.634" v="173" actId="20577"/>
        <pc:sldMkLst>
          <pc:docMk/>
          <pc:sldMk cId="0" sldId="496"/>
        </pc:sldMkLst>
        <pc:spChg chg="mod">
          <ac:chgData name="Fred Mason" userId="4825fa6f-92a2-4321-853f-9358736787c3" providerId="ADAL" clId="{5356E7B3-8624-4825-85D8-4C8A47908109}" dt="2022-07-05T21:57:04.634" v="173" actId="20577"/>
          <ac:spMkLst>
            <pc:docMk/>
            <pc:sldMk cId="0" sldId="49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28:23.734" v="486" actId="20577"/>
        <pc:sldMkLst>
          <pc:docMk/>
          <pc:sldMk cId="0" sldId="497"/>
        </pc:sldMkLst>
        <pc:spChg chg="mod">
          <ac:chgData name="Fred Mason" userId="4825fa6f-92a2-4321-853f-9358736787c3" providerId="ADAL" clId="{5356E7B3-8624-4825-85D8-4C8A47908109}" dt="2022-07-14T22:28:23.734" v="486" actId="20577"/>
          <ac:spMkLst>
            <pc:docMk/>
            <pc:sldMk cId="0" sldId="49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28:51.910" v="507" actId="20577"/>
        <pc:sldMkLst>
          <pc:docMk/>
          <pc:sldMk cId="0" sldId="498"/>
        </pc:sldMkLst>
        <pc:spChg chg="mod">
          <ac:chgData name="Fred Mason" userId="4825fa6f-92a2-4321-853f-9358736787c3" providerId="ADAL" clId="{5356E7B3-8624-4825-85D8-4C8A47908109}" dt="2022-07-14T22:28:51.910" v="507" actId="20577"/>
          <ac:spMkLst>
            <pc:docMk/>
            <pc:sldMk cId="0" sldId="49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29:36.914" v="529" actId="20577"/>
        <pc:sldMkLst>
          <pc:docMk/>
          <pc:sldMk cId="0" sldId="499"/>
        </pc:sldMkLst>
        <pc:spChg chg="mod">
          <ac:chgData name="Fred Mason" userId="4825fa6f-92a2-4321-853f-9358736787c3" providerId="ADAL" clId="{5356E7B3-8624-4825-85D8-4C8A47908109}" dt="2022-07-14T22:29:36.914" v="529" actId="20577"/>
          <ac:spMkLst>
            <pc:docMk/>
            <pc:sldMk cId="0" sldId="49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30:08.466" v="544" actId="20577"/>
        <pc:sldMkLst>
          <pc:docMk/>
          <pc:sldMk cId="0" sldId="500"/>
        </pc:sldMkLst>
        <pc:spChg chg="mod">
          <ac:chgData name="Fred Mason" userId="4825fa6f-92a2-4321-853f-9358736787c3" providerId="ADAL" clId="{5356E7B3-8624-4825-85D8-4C8A47908109}" dt="2022-07-14T22:30:08.466" v="544" actId="20577"/>
          <ac:spMkLst>
            <pc:docMk/>
            <pc:sldMk cId="0" sldId="50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30:45.108" v="569" actId="20577"/>
        <pc:sldMkLst>
          <pc:docMk/>
          <pc:sldMk cId="0" sldId="501"/>
        </pc:sldMkLst>
        <pc:spChg chg="mod">
          <ac:chgData name="Fred Mason" userId="4825fa6f-92a2-4321-853f-9358736787c3" providerId="ADAL" clId="{5356E7B3-8624-4825-85D8-4C8A47908109}" dt="2022-07-14T22:30:45.108" v="569" actId="20577"/>
          <ac:spMkLst>
            <pc:docMk/>
            <pc:sldMk cId="0" sldId="50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32:18.153" v="598" actId="20577"/>
        <pc:sldMkLst>
          <pc:docMk/>
          <pc:sldMk cId="0" sldId="502"/>
        </pc:sldMkLst>
        <pc:spChg chg="mod">
          <ac:chgData name="Fred Mason" userId="4825fa6f-92a2-4321-853f-9358736787c3" providerId="ADAL" clId="{5356E7B3-8624-4825-85D8-4C8A47908109}" dt="2022-07-14T22:32:18.153" v="598" actId="20577"/>
          <ac:spMkLst>
            <pc:docMk/>
            <pc:sldMk cId="0" sldId="502"/>
            <ac:spMk id="3" creationId="{00000000-0000-0000-0000-000000000000}"/>
          </ac:spMkLst>
        </pc:spChg>
      </pc:sldChg>
      <pc:sldChg chg="addSp modSp mod ord">
        <pc:chgData name="Fred Mason" userId="4825fa6f-92a2-4321-853f-9358736787c3" providerId="ADAL" clId="{5356E7B3-8624-4825-85D8-4C8A47908109}" dt="2022-07-05T22:01:10.563" v="189"/>
        <pc:sldMkLst>
          <pc:docMk/>
          <pc:sldMk cId="0" sldId="503"/>
        </pc:sldMkLst>
        <pc:spChg chg="mod">
          <ac:chgData name="Fred Mason" userId="4825fa6f-92a2-4321-853f-9358736787c3" providerId="ADAL" clId="{5356E7B3-8624-4825-85D8-4C8A47908109}" dt="2022-07-05T22:00:46.352" v="187" actId="20577"/>
          <ac:spMkLst>
            <pc:docMk/>
            <pc:sldMk cId="0" sldId="503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2:00:35.704" v="178" actId="14100"/>
          <ac:picMkLst>
            <pc:docMk/>
            <pc:sldMk cId="0" sldId="503"/>
            <ac:picMk id="8194" creationId="{EF4B1BA8-9ACE-1B8D-0320-0282D81B02D8}"/>
          </ac:picMkLst>
        </pc:picChg>
      </pc:sldChg>
      <pc:sldChg chg="addSp modSp mod ord">
        <pc:chgData name="Fred Mason" userId="4825fa6f-92a2-4321-853f-9358736787c3" providerId="ADAL" clId="{5356E7B3-8624-4825-85D8-4C8A47908109}" dt="2022-07-05T21:33:07.944" v="45" actId="20577"/>
        <pc:sldMkLst>
          <pc:docMk/>
          <pc:sldMk cId="0" sldId="504"/>
        </pc:sldMkLst>
        <pc:spChg chg="mod">
          <ac:chgData name="Fred Mason" userId="4825fa6f-92a2-4321-853f-9358736787c3" providerId="ADAL" clId="{5356E7B3-8624-4825-85D8-4C8A47908109}" dt="2022-07-05T21:33:07.944" v="45" actId="20577"/>
          <ac:spMkLst>
            <pc:docMk/>
            <pc:sldMk cId="0" sldId="504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32:31.097" v="29" actId="14100"/>
          <ac:picMkLst>
            <pc:docMk/>
            <pc:sldMk cId="0" sldId="504"/>
            <ac:picMk id="2050" creationId="{E561A9C9-25DF-63B7-2C6C-F1C3B0280EC2}"/>
          </ac:picMkLst>
        </pc:picChg>
      </pc:sldChg>
      <pc:sldChg chg="addSp modSp mod">
        <pc:chgData name="Fred Mason" userId="4825fa6f-92a2-4321-853f-9358736787c3" providerId="ADAL" clId="{5356E7B3-8624-4825-85D8-4C8A47908109}" dt="2022-08-18T21:18:39.019" v="1023" actId="20577"/>
        <pc:sldMkLst>
          <pc:docMk/>
          <pc:sldMk cId="0" sldId="505"/>
        </pc:sldMkLst>
        <pc:spChg chg="mod">
          <ac:chgData name="Fred Mason" userId="4825fa6f-92a2-4321-853f-9358736787c3" providerId="ADAL" clId="{5356E7B3-8624-4825-85D8-4C8A47908109}" dt="2022-08-18T21:18:39.019" v="1023" actId="20577"/>
          <ac:spMkLst>
            <pc:docMk/>
            <pc:sldMk cId="0" sldId="505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2:20:46.189" v="205" actId="14100"/>
          <ac:picMkLst>
            <pc:docMk/>
            <pc:sldMk cId="0" sldId="505"/>
            <ac:picMk id="10242" creationId="{B21AE62A-2AD9-87C3-97C9-D22839F60D2A}"/>
          </ac:picMkLst>
        </pc:picChg>
      </pc:sldChg>
      <pc:sldChg chg="addSp modSp mod ord">
        <pc:chgData name="Fred Mason" userId="4825fa6f-92a2-4321-853f-9358736787c3" providerId="ADAL" clId="{5356E7B3-8624-4825-85D8-4C8A47908109}" dt="2022-07-05T21:37:37.325" v="65" actId="20577"/>
        <pc:sldMkLst>
          <pc:docMk/>
          <pc:sldMk cId="0" sldId="506"/>
        </pc:sldMkLst>
        <pc:spChg chg="mod">
          <ac:chgData name="Fred Mason" userId="4825fa6f-92a2-4321-853f-9358736787c3" providerId="ADAL" clId="{5356E7B3-8624-4825-85D8-4C8A47908109}" dt="2022-07-05T21:37:37.325" v="65" actId="20577"/>
          <ac:spMkLst>
            <pc:docMk/>
            <pc:sldMk cId="0" sldId="506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36:16.491" v="47" actId="14100"/>
          <ac:picMkLst>
            <pc:docMk/>
            <pc:sldMk cId="0" sldId="506"/>
            <ac:picMk id="3074" creationId="{30F50E9A-A0A7-95E9-C27D-2C8ADE87C491}"/>
          </ac:picMkLst>
        </pc:picChg>
      </pc:sldChg>
      <pc:sldChg chg="ord">
        <pc:chgData name="Fred Mason" userId="4825fa6f-92a2-4321-853f-9358736787c3" providerId="ADAL" clId="{5356E7B3-8624-4825-85D8-4C8A47908109}" dt="2022-07-05T21:55:12.274" v="151"/>
        <pc:sldMkLst>
          <pc:docMk/>
          <pc:sldMk cId="0" sldId="507"/>
        </pc:sldMkLst>
      </pc:sldChg>
      <pc:sldChg chg="ord">
        <pc:chgData name="Fred Mason" userId="4825fa6f-92a2-4321-853f-9358736787c3" providerId="ADAL" clId="{5356E7B3-8624-4825-85D8-4C8A47908109}" dt="2022-07-05T21:55:41.362" v="153"/>
        <pc:sldMkLst>
          <pc:docMk/>
          <pc:sldMk cId="0" sldId="508"/>
        </pc:sldMkLst>
      </pc:sldChg>
      <pc:sldChg chg="modSp mod">
        <pc:chgData name="Fred Mason" userId="4825fa6f-92a2-4321-853f-9358736787c3" providerId="ADAL" clId="{5356E7B3-8624-4825-85D8-4C8A47908109}" dt="2022-07-14T22:06:15.201" v="298" actId="20577"/>
        <pc:sldMkLst>
          <pc:docMk/>
          <pc:sldMk cId="0" sldId="509"/>
        </pc:sldMkLst>
        <pc:spChg chg="mod">
          <ac:chgData name="Fred Mason" userId="4825fa6f-92a2-4321-853f-9358736787c3" providerId="ADAL" clId="{5356E7B3-8624-4825-85D8-4C8A47908109}" dt="2022-07-14T22:06:15.201" v="298" actId="20577"/>
          <ac:spMkLst>
            <pc:docMk/>
            <pc:sldMk cId="0" sldId="509"/>
            <ac:spMk id="3" creationId="{00000000-0000-0000-0000-000000000000}"/>
          </ac:spMkLst>
        </pc:spChg>
      </pc:sldChg>
      <pc:sldChg chg="addSp modSp mod ord">
        <pc:chgData name="Fred Mason" userId="4825fa6f-92a2-4321-853f-9358736787c3" providerId="ADAL" clId="{5356E7B3-8624-4825-85D8-4C8A47908109}" dt="2022-07-05T21:29:03.318" v="26" actId="20577"/>
        <pc:sldMkLst>
          <pc:docMk/>
          <pc:sldMk cId="0" sldId="510"/>
        </pc:sldMkLst>
        <pc:spChg chg="mod">
          <ac:chgData name="Fred Mason" userId="4825fa6f-92a2-4321-853f-9358736787c3" providerId="ADAL" clId="{5356E7B3-8624-4825-85D8-4C8A47908109}" dt="2022-07-05T21:29:03.318" v="26" actId="20577"/>
          <ac:spMkLst>
            <pc:docMk/>
            <pc:sldMk cId="0" sldId="510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27:47.206" v="6" actId="14100"/>
          <ac:picMkLst>
            <pc:docMk/>
            <pc:sldMk cId="0" sldId="510"/>
            <ac:picMk id="1026" creationId="{AA337590-D0A1-B468-8E52-C5CB0465D159}"/>
          </ac:picMkLst>
        </pc:picChg>
      </pc:sldChg>
      <pc:sldChg chg="addSp modSp ord">
        <pc:chgData name="Fred Mason" userId="4825fa6f-92a2-4321-853f-9358736787c3" providerId="ADAL" clId="{5356E7B3-8624-4825-85D8-4C8A47908109}" dt="2022-07-05T21:45:05.228" v="107"/>
        <pc:sldMkLst>
          <pc:docMk/>
          <pc:sldMk cId="0" sldId="511"/>
        </pc:sldMkLst>
        <pc:picChg chg="add mod">
          <ac:chgData name="Fred Mason" userId="4825fa6f-92a2-4321-853f-9358736787c3" providerId="ADAL" clId="{5356E7B3-8624-4825-85D8-4C8A47908109}" dt="2022-07-05T21:44:32.048" v="105" actId="14100"/>
          <ac:picMkLst>
            <pc:docMk/>
            <pc:sldMk cId="0" sldId="511"/>
            <ac:picMk id="5122" creationId="{EBFCCCB0-D08C-8BEE-74DF-7152AE17064B}"/>
          </ac:picMkLst>
        </pc:picChg>
      </pc:sldChg>
      <pc:sldChg chg="addSp modSp mod">
        <pc:chgData name="Fred Mason" userId="4825fa6f-92a2-4321-853f-9358736787c3" providerId="ADAL" clId="{5356E7B3-8624-4825-85D8-4C8A47908109}" dt="2022-07-05T22:23:19.990" v="219" actId="20577"/>
        <pc:sldMkLst>
          <pc:docMk/>
          <pc:sldMk cId="0" sldId="512"/>
        </pc:sldMkLst>
        <pc:spChg chg="mod">
          <ac:chgData name="Fred Mason" userId="4825fa6f-92a2-4321-853f-9358736787c3" providerId="ADAL" clId="{5356E7B3-8624-4825-85D8-4C8A47908109}" dt="2022-07-05T22:23:19.990" v="219" actId="20577"/>
          <ac:spMkLst>
            <pc:docMk/>
            <pc:sldMk cId="0" sldId="512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2:23:08.653" v="208" actId="14100"/>
          <ac:picMkLst>
            <pc:docMk/>
            <pc:sldMk cId="0" sldId="512"/>
            <ac:picMk id="11266" creationId="{E3DFEE02-A2F8-689C-DC90-695774C56DE3}"/>
          </ac:picMkLst>
        </pc:picChg>
      </pc:sldChg>
      <pc:sldChg chg="addSp modSp mod">
        <pc:chgData name="Fred Mason" userId="4825fa6f-92a2-4321-853f-9358736787c3" providerId="ADAL" clId="{5356E7B3-8624-4825-85D8-4C8A47908109}" dt="2022-07-14T15:35:00.176" v="237" actId="20577"/>
        <pc:sldMkLst>
          <pc:docMk/>
          <pc:sldMk cId="0" sldId="513"/>
        </pc:sldMkLst>
        <pc:spChg chg="mod">
          <ac:chgData name="Fred Mason" userId="4825fa6f-92a2-4321-853f-9358736787c3" providerId="ADAL" clId="{5356E7B3-8624-4825-85D8-4C8A47908109}" dt="2022-07-14T15:35:00.176" v="237" actId="20577"/>
          <ac:spMkLst>
            <pc:docMk/>
            <pc:sldMk cId="0" sldId="513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15:34:48.464" v="223" actId="14100"/>
          <ac:picMkLst>
            <pc:docMk/>
            <pc:sldMk cId="0" sldId="513"/>
            <ac:picMk id="1026" creationId="{760B73AA-E653-2E4D-7F22-2C31290D74D8}"/>
          </ac:picMkLst>
        </pc:picChg>
      </pc:sldChg>
      <pc:sldChg chg="addSp delSp modSp mod ord">
        <pc:chgData name="Fred Mason" userId="4825fa6f-92a2-4321-853f-9358736787c3" providerId="ADAL" clId="{5356E7B3-8624-4825-85D8-4C8A47908109}" dt="2022-07-19T16:06:36.932" v="771"/>
        <pc:sldMkLst>
          <pc:docMk/>
          <pc:sldMk cId="0" sldId="514"/>
        </pc:sldMkLst>
        <pc:spChg chg="mod">
          <ac:chgData name="Fred Mason" userId="4825fa6f-92a2-4321-853f-9358736787c3" providerId="ADAL" clId="{5356E7B3-8624-4825-85D8-4C8A47908109}" dt="2022-07-14T22:15:53.651" v="356" actId="20577"/>
          <ac:spMkLst>
            <pc:docMk/>
            <pc:sldMk cId="0" sldId="514"/>
            <ac:spMk id="3" creationId="{00000000-0000-0000-0000-000000000000}"/>
          </ac:spMkLst>
        </pc:spChg>
        <pc:picChg chg="del">
          <ac:chgData name="Fred Mason" userId="4825fa6f-92a2-4321-853f-9358736787c3" providerId="ADAL" clId="{5356E7B3-8624-4825-85D8-4C8A47908109}" dt="2022-07-05T21:45:23.002" v="108" actId="21"/>
          <ac:picMkLst>
            <pc:docMk/>
            <pc:sldMk cId="0" sldId="514"/>
            <ac:picMk id="6" creationId="{00000000-0000-0000-0000-000000000000}"/>
          </ac:picMkLst>
        </pc:picChg>
        <pc:picChg chg="add mod">
          <ac:chgData name="Fred Mason" userId="4825fa6f-92a2-4321-853f-9358736787c3" providerId="ADAL" clId="{5356E7B3-8624-4825-85D8-4C8A47908109}" dt="2022-07-14T22:15:35.730" v="342" actId="14100"/>
          <ac:picMkLst>
            <pc:docMk/>
            <pc:sldMk cId="0" sldId="514"/>
            <ac:picMk id="1026" creationId="{932B6E9A-A9FE-749C-54BC-0F4EC066C887}"/>
          </ac:picMkLst>
        </pc:picChg>
      </pc:sldChg>
      <pc:sldChg chg="addSp delSp modSp mod ord">
        <pc:chgData name="Fred Mason" userId="4825fa6f-92a2-4321-853f-9358736787c3" providerId="ADAL" clId="{5356E7B3-8624-4825-85D8-4C8A47908109}" dt="2022-07-19T16:07:09.572" v="775"/>
        <pc:sldMkLst>
          <pc:docMk/>
          <pc:sldMk cId="0" sldId="516"/>
        </pc:sldMkLst>
        <pc:spChg chg="mod">
          <ac:chgData name="Fred Mason" userId="4825fa6f-92a2-4321-853f-9358736787c3" providerId="ADAL" clId="{5356E7B3-8624-4825-85D8-4C8A47908109}" dt="2022-07-14T22:16:50.721" v="373" actId="20577"/>
          <ac:spMkLst>
            <pc:docMk/>
            <pc:sldMk cId="0" sldId="516"/>
            <ac:spMk id="3" creationId="{00000000-0000-0000-0000-000000000000}"/>
          </ac:spMkLst>
        </pc:spChg>
        <pc:picChg chg="del">
          <ac:chgData name="Fred Mason" userId="4825fa6f-92a2-4321-853f-9358736787c3" providerId="ADAL" clId="{5356E7B3-8624-4825-85D8-4C8A47908109}" dt="2022-07-05T21:51:06.434" v="125" actId="21"/>
          <ac:picMkLst>
            <pc:docMk/>
            <pc:sldMk cId="0" sldId="516"/>
            <ac:picMk id="6" creationId="{00000000-0000-0000-0000-000000000000}"/>
          </ac:picMkLst>
        </pc:picChg>
        <pc:picChg chg="add mod">
          <ac:chgData name="Fred Mason" userId="4825fa6f-92a2-4321-853f-9358736787c3" providerId="ADAL" clId="{5356E7B3-8624-4825-85D8-4C8A47908109}" dt="2022-07-14T22:16:38.338" v="358" actId="14100"/>
          <ac:picMkLst>
            <pc:docMk/>
            <pc:sldMk cId="0" sldId="516"/>
            <ac:picMk id="2050" creationId="{DCA18D94-F336-3A62-8949-DED6397075BF}"/>
          </ac:picMkLst>
        </pc:picChg>
      </pc:sldChg>
      <pc:sldChg chg="ord">
        <pc:chgData name="Fred Mason" userId="4825fa6f-92a2-4321-853f-9358736787c3" providerId="ADAL" clId="{5356E7B3-8624-4825-85D8-4C8A47908109}" dt="2022-08-18T21:27:33.852" v="1095"/>
        <pc:sldMkLst>
          <pc:docMk/>
          <pc:sldMk cId="0" sldId="518"/>
        </pc:sldMkLst>
      </pc:sldChg>
      <pc:sldChg chg="addSp modSp mod ord">
        <pc:chgData name="Fred Mason" userId="4825fa6f-92a2-4321-853f-9358736787c3" providerId="ADAL" clId="{5356E7B3-8624-4825-85D8-4C8A47908109}" dt="2022-07-05T21:41:50.125" v="103" actId="20577"/>
        <pc:sldMkLst>
          <pc:docMk/>
          <pc:sldMk cId="0" sldId="519"/>
        </pc:sldMkLst>
        <pc:spChg chg="mod">
          <ac:chgData name="Fred Mason" userId="4825fa6f-92a2-4321-853f-9358736787c3" providerId="ADAL" clId="{5356E7B3-8624-4825-85D8-4C8A47908109}" dt="2022-07-05T21:41:50.125" v="103" actId="20577"/>
          <ac:spMkLst>
            <pc:docMk/>
            <pc:sldMk cId="0" sldId="519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41:02.718" v="69" actId="14100"/>
          <ac:picMkLst>
            <pc:docMk/>
            <pc:sldMk cId="0" sldId="519"/>
            <ac:picMk id="4098" creationId="{520F2F14-1FC0-A185-EAED-213085CD6889}"/>
          </ac:picMkLst>
        </pc:picChg>
      </pc:sldChg>
      <pc:sldChg chg="addSp modSp mod ord">
        <pc:chgData name="Fred Mason" userId="4825fa6f-92a2-4321-853f-9358736787c3" providerId="ADAL" clId="{5356E7B3-8624-4825-85D8-4C8A47908109}" dt="2022-07-14T22:19:51.822" v="436"/>
        <pc:sldMkLst>
          <pc:docMk/>
          <pc:sldMk cId="0" sldId="520"/>
        </pc:sldMkLst>
        <pc:spChg chg="mod">
          <ac:chgData name="Fred Mason" userId="4825fa6f-92a2-4321-853f-9358736787c3" providerId="ADAL" clId="{5356E7B3-8624-4825-85D8-4C8A47908109}" dt="2022-07-14T22:19:23.218" v="434" actId="20577"/>
          <ac:spMkLst>
            <pc:docMk/>
            <pc:sldMk cId="0" sldId="520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18:56.992" v="419"/>
          <ac:picMkLst>
            <pc:docMk/>
            <pc:sldMk cId="0" sldId="520"/>
            <ac:picMk id="6" creationId="{AA4C97FF-22DC-065D-BB92-AEEB36F33339}"/>
          </ac:picMkLst>
        </pc:picChg>
      </pc:sldChg>
      <pc:sldChg chg="addSp delSp modSp mod ord">
        <pc:chgData name="Fred Mason" userId="4825fa6f-92a2-4321-853f-9358736787c3" providerId="ADAL" clId="{5356E7B3-8624-4825-85D8-4C8A47908109}" dt="2022-07-14T22:43:42.512" v="633"/>
        <pc:sldMkLst>
          <pc:docMk/>
          <pc:sldMk cId="0" sldId="521"/>
        </pc:sldMkLst>
        <pc:spChg chg="mod">
          <ac:chgData name="Fred Mason" userId="4825fa6f-92a2-4321-853f-9358736787c3" providerId="ADAL" clId="{5356E7B3-8624-4825-85D8-4C8A47908109}" dt="2022-07-14T22:34:13.768" v="610" actId="20577"/>
          <ac:spMkLst>
            <pc:docMk/>
            <pc:sldMk cId="0" sldId="521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34:06.121" v="599"/>
          <ac:picMkLst>
            <pc:docMk/>
            <pc:sldMk cId="0" sldId="521"/>
            <ac:picMk id="6" creationId="{A306E889-D04B-0F4E-BB6E-D3AF5245BDCE}"/>
          </ac:picMkLst>
        </pc:picChg>
        <pc:picChg chg="del">
          <ac:chgData name="Fred Mason" userId="4825fa6f-92a2-4321-853f-9358736787c3" providerId="ADAL" clId="{5356E7B3-8624-4825-85D8-4C8A47908109}" dt="2022-07-05T21:38:42.787" v="66" actId="21"/>
          <ac:picMkLst>
            <pc:docMk/>
            <pc:sldMk cId="0" sldId="521"/>
            <ac:picMk id="27650" creationId="{00000000-0000-0000-0000-000000000000}"/>
          </ac:picMkLst>
        </pc:picChg>
      </pc:sldChg>
      <pc:sldChg chg="addSp modSp mod ord">
        <pc:chgData name="Fred Mason" userId="4825fa6f-92a2-4321-853f-9358736787c3" providerId="ADAL" clId="{5356E7B3-8624-4825-85D8-4C8A47908109}" dt="2022-08-18T21:18:26.983" v="1016"/>
        <pc:sldMkLst>
          <pc:docMk/>
          <pc:sldMk cId="0" sldId="522"/>
        </pc:sldMkLst>
        <pc:spChg chg="mod">
          <ac:chgData name="Fred Mason" userId="4825fa6f-92a2-4321-853f-9358736787c3" providerId="ADAL" clId="{5356E7B3-8624-4825-85D8-4C8A47908109}" dt="2022-07-14T22:34:45.290" v="625" actId="20577"/>
          <ac:spMkLst>
            <pc:docMk/>
            <pc:sldMk cId="0" sldId="522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34:35.484" v="611"/>
          <ac:picMkLst>
            <pc:docMk/>
            <pc:sldMk cId="0" sldId="522"/>
            <ac:picMk id="6" creationId="{2B38EC78-6228-E2F7-9147-4672BF790790}"/>
          </ac:picMkLst>
        </pc:picChg>
      </pc:sldChg>
      <pc:sldChg chg="addSp modSp mod ord">
        <pc:chgData name="Fred Mason" userId="4825fa6f-92a2-4321-853f-9358736787c3" providerId="ADAL" clId="{5356E7B3-8624-4825-85D8-4C8A47908109}" dt="2022-07-25T22:55:52.210" v="898"/>
        <pc:sldMkLst>
          <pc:docMk/>
          <pc:sldMk cId="0" sldId="523"/>
        </pc:sldMkLst>
        <pc:spChg chg="mod">
          <ac:chgData name="Fred Mason" userId="4825fa6f-92a2-4321-853f-9358736787c3" providerId="ADAL" clId="{5356E7B3-8624-4825-85D8-4C8A47908109}" dt="2022-07-14T22:52:01.631" v="706" actId="20577"/>
          <ac:spMkLst>
            <pc:docMk/>
            <pc:sldMk cId="0" sldId="523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51:43.967" v="687" actId="14100"/>
          <ac:picMkLst>
            <pc:docMk/>
            <pc:sldMk cId="0" sldId="523"/>
            <ac:picMk id="3074" creationId="{FA6D936C-8ED3-86DF-72DF-26A32649EF29}"/>
          </ac:picMkLst>
        </pc:picChg>
      </pc:sldChg>
      <pc:sldChg chg="addSp delSp modSp mod ord">
        <pc:chgData name="Fred Mason" userId="4825fa6f-92a2-4321-853f-9358736787c3" providerId="ADAL" clId="{5356E7B3-8624-4825-85D8-4C8A47908109}" dt="2022-07-19T16:00:32.927" v="744"/>
        <pc:sldMkLst>
          <pc:docMk/>
          <pc:sldMk cId="0" sldId="524"/>
        </pc:sldMkLst>
        <pc:spChg chg="mod">
          <ac:chgData name="Fred Mason" userId="4825fa6f-92a2-4321-853f-9358736787c3" providerId="ADAL" clId="{5356E7B3-8624-4825-85D8-4C8A47908109}" dt="2022-07-19T15:55:24.118" v="740" actId="20577"/>
          <ac:spMkLst>
            <pc:docMk/>
            <pc:sldMk cId="0" sldId="524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9T15:53:48.613" v="711" actId="14100"/>
          <ac:picMkLst>
            <pc:docMk/>
            <pc:sldMk cId="0" sldId="524"/>
            <ac:picMk id="1026" creationId="{6749E234-EC79-D855-8862-253AEAC838E1}"/>
          </ac:picMkLst>
        </pc:picChg>
        <pc:picChg chg="add del mod">
          <ac:chgData name="Fred Mason" userId="4825fa6f-92a2-4321-853f-9358736787c3" providerId="ADAL" clId="{5356E7B3-8624-4825-85D8-4C8A47908109}" dt="2022-07-19T15:55:03.402" v="717" actId="21"/>
          <ac:picMkLst>
            <pc:docMk/>
            <pc:sldMk cId="0" sldId="524"/>
            <ac:picMk id="1028" creationId="{B65B9476-2002-809C-9DAD-12B661920990}"/>
          </ac:picMkLst>
        </pc:picChg>
      </pc:sldChg>
      <pc:sldChg chg="addSp modSp mod ord">
        <pc:chgData name="Fred Mason" userId="4825fa6f-92a2-4321-853f-9358736787c3" providerId="ADAL" clId="{5356E7B3-8624-4825-85D8-4C8A47908109}" dt="2022-07-19T16:03:10.637" v="765"/>
        <pc:sldMkLst>
          <pc:docMk/>
          <pc:sldMk cId="0" sldId="525"/>
        </pc:sldMkLst>
        <pc:spChg chg="mod">
          <ac:chgData name="Fred Mason" userId="4825fa6f-92a2-4321-853f-9358736787c3" providerId="ADAL" clId="{5356E7B3-8624-4825-85D8-4C8A47908109}" dt="2022-07-19T16:02:29.817" v="763" actId="20577"/>
          <ac:spMkLst>
            <pc:docMk/>
            <pc:sldMk cId="0" sldId="525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9T16:02:12.674" v="746" actId="14100"/>
          <ac:picMkLst>
            <pc:docMk/>
            <pc:sldMk cId="0" sldId="525"/>
            <ac:picMk id="2050" creationId="{63D1A8F5-4430-A435-6ED1-7EECB09B29CC}"/>
          </ac:picMkLst>
        </pc:picChg>
      </pc:sldChg>
      <pc:sldChg chg="addSp modSp mod ord">
        <pc:chgData name="Fred Mason" userId="4825fa6f-92a2-4321-853f-9358736787c3" providerId="ADAL" clId="{5356E7B3-8624-4825-85D8-4C8A47908109}" dt="2022-07-25T22:53:52.924" v="890"/>
        <pc:sldMkLst>
          <pc:docMk/>
          <pc:sldMk cId="0" sldId="526"/>
        </pc:sldMkLst>
        <pc:spChg chg="mod">
          <ac:chgData name="Fred Mason" userId="4825fa6f-92a2-4321-853f-9358736787c3" providerId="ADAL" clId="{5356E7B3-8624-4825-85D8-4C8A47908109}" dt="2022-07-19T16:26:56.289" v="824" actId="20577"/>
          <ac:spMkLst>
            <pc:docMk/>
            <pc:sldMk cId="0" sldId="526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9T16:26:47.274" v="813" actId="14100"/>
          <ac:picMkLst>
            <pc:docMk/>
            <pc:sldMk cId="0" sldId="526"/>
            <ac:picMk id="3074" creationId="{C8674D44-3885-DE27-FE3C-E6B8CADA30AB}"/>
          </ac:picMkLst>
        </pc:picChg>
      </pc:sldChg>
      <pc:sldChg chg="addSp modSp mod ord">
        <pc:chgData name="Fred Mason" userId="4825fa6f-92a2-4321-853f-9358736787c3" providerId="ADAL" clId="{5356E7B3-8624-4825-85D8-4C8A47908109}" dt="2022-08-18T21:35:35.128" v="1127"/>
        <pc:sldMkLst>
          <pc:docMk/>
          <pc:sldMk cId="0" sldId="528"/>
        </pc:sldMkLst>
        <pc:spChg chg="mod">
          <ac:chgData name="Fred Mason" userId="4825fa6f-92a2-4321-853f-9358736787c3" providerId="ADAL" clId="{5356E7B3-8624-4825-85D8-4C8A47908109}" dt="2022-07-05T22:04:04.289" v="201" actId="20577"/>
          <ac:spMkLst>
            <pc:docMk/>
            <pc:sldMk cId="0" sldId="528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2:03:54.753" v="192" actId="14100"/>
          <ac:picMkLst>
            <pc:docMk/>
            <pc:sldMk cId="0" sldId="528"/>
            <ac:picMk id="9218" creationId="{27DDAB9D-BEA3-9E49-C4C3-19FDB41AAA1E}"/>
          </ac:picMkLst>
        </pc:picChg>
      </pc:sldChg>
      <pc:sldChg chg="addSp modSp mod">
        <pc:chgData name="Fred Mason" userId="4825fa6f-92a2-4321-853f-9358736787c3" providerId="ADAL" clId="{5356E7B3-8624-4825-85D8-4C8A47908109}" dt="2022-08-18T21:25:12.002" v="1071" actId="20577"/>
        <pc:sldMkLst>
          <pc:docMk/>
          <pc:sldMk cId="0" sldId="529"/>
        </pc:sldMkLst>
        <pc:spChg chg="mod">
          <ac:chgData name="Fred Mason" userId="4825fa6f-92a2-4321-853f-9358736787c3" providerId="ADAL" clId="{5356E7B3-8624-4825-85D8-4C8A47908109}" dt="2022-08-18T21:25:12.002" v="1071" actId="20577"/>
          <ac:spMkLst>
            <pc:docMk/>
            <pc:sldMk cId="0" sldId="529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9T16:31:00.624" v="826" actId="14100"/>
          <ac:picMkLst>
            <pc:docMk/>
            <pc:sldMk cId="0" sldId="529"/>
            <ac:picMk id="4098" creationId="{4E3C23B6-62C3-E219-1201-C9C1DACABBA4}"/>
          </ac:picMkLst>
        </pc:picChg>
      </pc:sldChg>
      <pc:sldChg chg="addSp delSp modSp mod ord">
        <pc:chgData name="Fred Mason" userId="4825fa6f-92a2-4321-853f-9358736787c3" providerId="ADAL" clId="{5356E7B3-8624-4825-85D8-4C8A47908109}" dt="2022-08-18T21:26:04.068" v="1079"/>
        <pc:sldMkLst>
          <pc:docMk/>
          <pc:sldMk cId="0" sldId="530"/>
        </pc:sldMkLst>
        <pc:spChg chg="mod">
          <ac:chgData name="Fred Mason" userId="4825fa6f-92a2-4321-853f-9358736787c3" providerId="ADAL" clId="{5356E7B3-8624-4825-85D8-4C8A47908109}" dt="2022-08-18T21:23:40.914" v="1051" actId="20577"/>
          <ac:spMkLst>
            <pc:docMk/>
            <pc:sldMk cId="0" sldId="530"/>
            <ac:spMk id="3" creationId="{00000000-0000-0000-0000-000000000000}"/>
          </ac:spMkLst>
        </pc:spChg>
        <pc:picChg chg="add del">
          <ac:chgData name="Fred Mason" userId="4825fa6f-92a2-4321-853f-9358736787c3" providerId="ADAL" clId="{5356E7B3-8624-4825-85D8-4C8A47908109}" dt="2022-08-18T21:22:07.267" v="1032" actId="21"/>
          <ac:picMkLst>
            <pc:docMk/>
            <pc:sldMk cId="0" sldId="530"/>
            <ac:picMk id="2050" creationId="{9A9B5DC3-CF62-123A-B0DD-558547342B7A}"/>
          </ac:picMkLst>
        </pc:picChg>
        <pc:picChg chg="add mod">
          <ac:chgData name="Fred Mason" userId="4825fa6f-92a2-4321-853f-9358736787c3" providerId="ADAL" clId="{5356E7B3-8624-4825-85D8-4C8A47908109}" dt="2022-08-18T21:23:30.153" v="1037" actId="14100"/>
          <ac:picMkLst>
            <pc:docMk/>
            <pc:sldMk cId="0" sldId="530"/>
            <ac:picMk id="2052" creationId="{D610CA39-3696-1244-18B0-A9A87C43CC0A}"/>
          </ac:picMkLst>
        </pc:picChg>
      </pc:sldChg>
      <pc:sldChg chg="addSp modSp mod">
        <pc:chgData name="Fred Mason" userId="4825fa6f-92a2-4321-853f-9358736787c3" providerId="ADAL" clId="{5356E7B3-8624-4825-85D8-4C8A47908109}" dt="2022-08-18T21:37:42.702" v="1140" actId="20577"/>
        <pc:sldMkLst>
          <pc:docMk/>
          <pc:sldMk cId="0" sldId="531"/>
        </pc:sldMkLst>
        <pc:spChg chg="mod">
          <ac:chgData name="Fred Mason" userId="4825fa6f-92a2-4321-853f-9358736787c3" providerId="ADAL" clId="{5356E7B3-8624-4825-85D8-4C8A47908109}" dt="2022-08-18T21:37:42.702" v="1140" actId="20577"/>
          <ac:spMkLst>
            <pc:docMk/>
            <pc:sldMk cId="0" sldId="531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8-18T21:37:25.565" v="1129" actId="14100"/>
          <ac:picMkLst>
            <pc:docMk/>
            <pc:sldMk cId="0" sldId="531"/>
            <ac:picMk id="4098" creationId="{723E2451-0D38-6D50-62C7-EE901D1B0E2B}"/>
          </ac:picMkLst>
        </pc:picChg>
      </pc:sldChg>
      <pc:sldChg chg="del">
        <pc:chgData name="Fred Mason" userId="4825fa6f-92a2-4321-853f-9358736787c3" providerId="ADAL" clId="{5356E7B3-8624-4825-85D8-4C8A47908109}" dt="2022-08-05T17:18:29.089" v="901" actId="47"/>
        <pc:sldMkLst>
          <pc:docMk/>
          <pc:sldMk cId="0" sldId="532"/>
        </pc:sldMkLst>
      </pc:sldChg>
      <pc:sldChg chg="addSp delSp modSp new mod ord">
        <pc:chgData name="Fred Mason" userId="4825fa6f-92a2-4321-853f-9358736787c3" providerId="ADAL" clId="{5356E7B3-8624-4825-85D8-4C8A47908109}" dt="2022-08-18T21:14:19.447" v="1004"/>
        <pc:sldMkLst>
          <pc:docMk/>
          <pc:sldMk cId="589435543" sldId="548"/>
        </pc:sldMkLst>
        <pc:spChg chg="add del">
          <ac:chgData name="Fred Mason" userId="4825fa6f-92a2-4321-853f-9358736787c3" providerId="ADAL" clId="{5356E7B3-8624-4825-85D8-4C8A47908109}" dt="2022-08-10T17:04:21.709" v="958" actId="22"/>
          <ac:spMkLst>
            <pc:docMk/>
            <pc:sldMk cId="589435543" sldId="548"/>
            <ac:spMk id="2" creationId="{9F93C0AC-BCA7-E50B-14AD-49534036FA0E}"/>
          </ac:spMkLst>
        </pc:spChg>
        <pc:spChg chg="mod">
          <ac:chgData name="Fred Mason" userId="4825fa6f-92a2-4321-853f-9358736787c3" providerId="ADAL" clId="{5356E7B3-8624-4825-85D8-4C8A47908109}" dt="2022-08-18T21:12:57.709" v="994" actId="20577"/>
          <ac:spMkLst>
            <pc:docMk/>
            <pc:sldMk cId="589435543" sldId="548"/>
            <ac:spMk id="3" creationId="{DDA507D9-BE29-E517-DB60-D59DE1E3FA7A}"/>
          </ac:spMkLst>
        </pc:spChg>
        <pc:spChg chg="add del mod">
          <ac:chgData name="Fred Mason" userId="4825fa6f-92a2-4321-853f-9358736787c3" providerId="ADAL" clId="{5356E7B3-8624-4825-85D8-4C8A47908109}" dt="2022-08-18T21:12:40.690" v="984"/>
          <ac:spMkLst>
            <pc:docMk/>
            <pc:sldMk cId="589435543" sldId="548"/>
            <ac:spMk id="7" creationId="{21A3BE69-ACC7-9F94-B714-E625AB9A1F7D}"/>
          </ac:spMkLst>
        </pc:spChg>
        <pc:picChg chg="add del mod ord">
          <ac:chgData name="Fred Mason" userId="4825fa6f-92a2-4321-853f-9358736787c3" providerId="ADAL" clId="{5356E7B3-8624-4825-85D8-4C8A47908109}" dt="2022-08-10T17:04:39.220" v="961" actId="21"/>
          <ac:picMkLst>
            <pc:docMk/>
            <pc:sldMk cId="589435543" sldId="548"/>
            <ac:picMk id="5" creationId="{042CB234-23F4-62FC-0D8E-88B35B806DBD}"/>
          </ac:picMkLst>
        </pc:picChg>
        <pc:picChg chg="add mod">
          <ac:chgData name="Fred Mason" userId="4825fa6f-92a2-4321-853f-9358736787c3" providerId="ADAL" clId="{5356E7B3-8624-4825-85D8-4C8A47908109}" dt="2022-08-18T21:12:40.690" v="984"/>
          <ac:picMkLst>
            <pc:docMk/>
            <pc:sldMk cId="589435543" sldId="548"/>
            <ac:picMk id="1026" creationId="{DC5FE7FC-36AC-F4B2-FC61-B4F5E0D2D5F9}"/>
          </ac:picMkLst>
        </pc:picChg>
      </pc:sldChg>
      <pc:sldChg chg="new del">
        <pc:chgData name="Fred Mason" userId="4825fa6f-92a2-4321-853f-9358736787c3" providerId="ADAL" clId="{5356E7B3-8624-4825-85D8-4C8A47908109}" dt="2022-07-05T21:58:39.016" v="175" actId="2696"/>
        <pc:sldMkLst>
          <pc:docMk/>
          <pc:sldMk cId="1909872317" sldId="548"/>
        </pc:sldMkLst>
      </pc:sldChg>
    </pc:docChg>
  </pc:docChgLst>
  <pc:docChgLst>
    <pc:chgData name="Fred Mason" userId="4825fa6f-92a2-4321-853f-9358736787c3" providerId="ADAL" clId="{93E35555-E599-4F11-A6D9-17262D02C41D}"/>
    <pc:docChg chg="custSel delSld modSld">
      <pc:chgData name="Fred Mason" userId="4825fa6f-92a2-4321-853f-9358736787c3" providerId="ADAL" clId="{93E35555-E599-4F11-A6D9-17262D02C41D}" dt="2022-05-31T17:49:13.763" v="532" actId="20577"/>
      <pc:docMkLst>
        <pc:docMk/>
      </pc:docMkLst>
      <pc:sldChg chg="addSp modSp mod">
        <pc:chgData name="Fred Mason" userId="4825fa6f-92a2-4321-853f-9358736787c3" providerId="ADAL" clId="{93E35555-E599-4F11-A6D9-17262D02C41D}" dt="2022-05-09T12:35:16.975" v="10" actId="20577"/>
        <pc:sldMkLst>
          <pc:docMk/>
          <pc:sldMk cId="0" sldId="407"/>
        </pc:sldMkLst>
        <pc:spChg chg="mod">
          <ac:chgData name="Fred Mason" userId="4825fa6f-92a2-4321-853f-9358736787c3" providerId="ADAL" clId="{93E35555-E599-4F11-A6D9-17262D02C41D}" dt="2022-05-09T12:35:16.975" v="10" actId="20577"/>
          <ac:spMkLst>
            <pc:docMk/>
            <pc:sldMk cId="0" sldId="407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09T12:35:08.042" v="1" actId="1076"/>
          <ac:picMkLst>
            <pc:docMk/>
            <pc:sldMk cId="0" sldId="407"/>
            <ac:picMk id="1026" creationId="{51C4F6E1-05CF-4B2F-5B34-4FB2ABA53B5B}"/>
          </ac:picMkLst>
        </pc:picChg>
      </pc:sldChg>
      <pc:sldChg chg="delSp del">
        <pc:chgData name="Fred Mason" userId="4825fa6f-92a2-4321-853f-9358736787c3" providerId="ADAL" clId="{93E35555-E599-4F11-A6D9-17262D02C41D}" dt="2022-05-27T12:52:21.074" v="431" actId="2696"/>
        <pc:sldMkLst>
          <pc:docMk/>
          <pc:sldMk cId="0" sldId="409"/>
        </pc:sldMkLst>
        <pc:picChg chg="del">
          <ac:chgData name="Fred Mason" userId="4825fa6f-92a2-4321-853f-9358736787c3" providerId="ADAL" clId="{93E35555-E599-4F11-A6D9-17262D02C41D}" dt="2022-05-27T12:52:03.150" v="430" actId="21"/>
          <ac:picMkLst>
            <pc:docMk/>
            <pc:sldMk cId="0" sldId="409"/>
            <ac:picMk id="6148" creationId="{143EDC84-23A5-4F60-973E-FBD54F83BF5A}"/>
          </ac:picMkLst>
        </pc:picChg>
      </pc:sldChg>
      <pc:sldChg chg="modSp mod">
        <pc:chgData name="Fred Mason" userId="4825fa6f-92a2-4321-853f-9358736787c3" providerId="ADAL" clId="{93E35555-E599-4F11-A6D9-17262D02C41D}" dt="2022-05-27T12:52:57.786" v="446" actId="20577"/>
        <pc:sldMkLst>
          <pc:docMk/>
          <pc:sldMk cId="0" sldId="412"/>
        </pc:sldMkLst>
        <pc:spChg chg="mod">
          <ac:chgData name="Fred Mason" userId="4825fa6f-92a2-4321-853f-9358736787c3" providerId="ADAL" clId="{93E35555-E599-4F11-A6D9-17262D02C41D}" dt="2022-05-27T12:52:57.786" v="446" actId="20577"/>
          <ac:spMkLst>
            <pc:docMk/>
            <pc:sldMk cId="0" sldId="412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52:43.748" v="435" actId="14100"/>
          <ac:picMkLst>
            <pc:docMk/>
            <pc:sldMk cId="0" sldId="412"/>
            <ac:picMk id="1026" creationId="{C5978F2C-AE64-4957-9104-CFBC1EC9F2A0}"/>
          </ac:picMkLst>
        </pc:picChg>
      </pc:sldChg>
      <pc:sldChg chg="modSp mod">
        <pc:chgData name="Fred Mason" userId="4825fa6f-92a2-4321-853f-9358736787c3" providerId="ADAL" clId="{93E35555-E599-4F11-A6D9-17262D02C41D}" dt="2022-05-20T13:19:48.706" v="121" actId="20577"/>
        <pc:sldMkLst>
          <pc:docMk/>
          <pc:sldMk cId="0" sldId="414"/>
        </pc:sldMkLst>
        <pc:spChg chg="mod">
          <ac:chgData name="Fred Mason" userId="4825fa6f-92a2-4321-853f-9358736787c3" providerId="ADAL" clId="{93E35555-E599-4F11-A6D9-17262D02C41D}" dt="2022-05-20T13:19:48.706" v="121" actId="20577"/>
          <ac:spMkLst>
            <pc:docMk/>
            <pc:sldMk cId="0" sldId="41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0T13:19:22.206" v="96" actId="20577"/>
        <pc:sldMkLst>
          <pc:docMk/>
          <pc:sldMk cId="0" sldId="416"/>
        </pc:sldMkLst>
        <pc:spChg chg="mod">
          <ac:chgData name="Fred Mason" userId="4825fa6f-92a2-4321-853f-9358736787c3" providerId="ADAL" clId="{93E35555-E599-4F11-A6D9-17262D02C41D}" dt="2022-05-20T13:19:22.206" v="96" actId="20577"/>
          <ac:spMkLst>
            <pc:docMk/>
            <pc:sldMk cId="0" sldId="41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0T13:19:35.996" v="110" actId="20577"/>
        <pc:sldMkLst>
          <pc:docMk/>
          <pc:sldMk cId="0" sldId="417"/>
        </pc:sldMkLst>
        <pc:spChg chg="mod">
          <ac:chgData name="Fred Mason" userId="4825fa6f-92a2-4321-853f-9358736787c3" providerId="ADAL" clId="{93E35555-E599-4F11-A6D9-17262D02C41D}" dt="2022-05-20T13:19:35.996" v="110" actId="20577"/>
          <ac:spMkLst>
            <pc:docMk/>
            <pc:sldMk cId="0" sldId="41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0T13:18:42.477" v="80" actId="20577"/>
        <pc:sldMkLst>
          <pc:docMk/>
          <pc:sldMk cId="0" sldId="419"/>
        </pc:sldMkLst>
        <pc:spChg chg="mod">
          <ac:chgData name="Fred Mason" userId="4825fa6f-92a2-4321-853f-9358736787c3" providerId="ADAL" clId="{93E35555-E599-4F11-A6D9-17262D02C41D}" dt="2022-05-20T13:18:42.477" v="80" actId="20577"/>
          <ac:spMkLst>
            <pc:docMk/>
            <pc:sldMk cId="0" sldId="41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0T13:18:12.973" v="65" actId="20577"/>
        <pc:sldMkLst>
          <pc:docMk/>
          <pc:sldMk cId="0" sldId="420"/>
        </pc:sldMkLst>
        <pc:spChg chg="mod">
          <ac:chgData name="Fred Mason" userId="4825fa6f-92a2-4321-853f-9358736787c3" providerId="ADAL" clId="{93E35555-E599-4F11-A6D9-17262D02C41D}" dt="2022-05-20T13:18:12.973" v="65" actId="20577"/>
          <ac:spMkLst>
            <pc:docMk/>
            <pc:sldMk cId="0" sldId="42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7T12:53:35.221" v="451" actId="20577"/>
        <pc:sldMkLst>
          <pc:docMk/>
          <pc:sldMk cId="0" sldId="422"/>
        </pc:sldMkLst>
        <pc:spChg chg="mod">
          <ac:chgData name="Fred Mason" userId="4825fa6f-92a2-4321-853f-9358736787c3" providerId="ADAL" clId="{93E35555-E599-4F11-A6D9-17262D02C41D}" dt="2022-05-27T12:53:35.221" v="451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7T12:09:44.373" v="291" actId="20577"/>
        <pc:sldMkLst>
          <pc:docMk/>
          <pc:sldMk cId="0" sldId="424"/>
        </pc:sldMkLst>
        <pc:spChg chg="mod">
          <ac:chgData name="Fred Mason" userId="4825fa6f-92a2-4321-853f-9358736787c3" providerId="ADAL" clId="{93E35555-E599-4F11-A6D9-17262D02C41D}" dt="2022-05-27T12:09:44.373" v="291" actId="20577"/>
          <ac:spMkLst>
            <pc:docMk/>
            <pc:sldMk cId="0" sldId="424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09:25.310" v="269" actId="14100"/>
          <ac:picMkLst>
            <pc:docMk/>
            <pc:sldMk cId="0" sldId="424"/>
            <ac:picMk id="4098" creationId="{E7E96039-68A4-44D4-B59B-3666E8F202A5}"/>
          </ac:picMkLst>
        </pc:picChg>
      </pc:sldChg>
      <pc:sldChg chg="modSp mod">
        <pc:chgData name="Fred Mason" userId="4825fa6f-92a2-4321-853f-9358736787c3" providerId="ADAL" clId="{93E35555-E599-4F11-A6D9-17262D02C41D}" dt="2022-05-27T12:05:18.296" v="265" actId="20577"/>
        <pc:sldMkLst>
          <pc:docMk/>
          <pc:sldMk cId="0" sldId="425"/>
        </pc:sldMkLst>
        <pc:spChg chg="mod">
          <ac:chgData name="Fred Mason" userId="4825fa6f-92a2-4321-853f-9358736787c3" providerId="ADAL" clId="{93E35555-E599-4F11-A6D9-17262D02C41D}" dt="2022-05-27T12:05:18.296" v="265" actId="20577"/>
          <ac:spMkLst>
            <pc:docMk/>
            <pc:sldMk cId="0" sldId="425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04:41.178" v="238" actId="14100"/>
          <ac:picMkLst>
            <pc:docMk/>
            <pc:sldMk cId="0" sldId="425"/>
            <ac:picMk id="5122" creationId="{6972263D-49C1-44DA-8524-792BB3043223}"/>
          </ac:picMkLst>
        </pc:picChg>
      </pc:sldChg>
      <pc:sldChg chg="modSp mod">
        <pc:chgData name="Fred Mason" userId="4825fa6f-92a2-4321-853f-9358736787c3" providerId="ADAL" clId="{93E35555-E599-4F11-A6D9-17262D02C41D}" dt="2022-05-27T12:03:58.970" v="231" actId="20577"/>
        <pc:sldMkLst>
          <pc:docMk/>
          <pc:sldMk cId="0" sldId="426"/>
        </pc:sldMkLst>
        <pc:spChg chg="mod">
          <ac:chgData name="Fred Mason" userId="4825fa6f-92a2-4321-853f-9358736787c3" providerId="ADAL" clId="{93E35555-E599-4F11-A6D9-17262D02C41D}" dt="2022-05-27T12:03:58.970" v="231" actId="20577"/>
          <ac:spMkLst>
            <pc:docMk/>
            <pc:sldMk cId="0" sldId="42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7T12:03:40.826" v="220" actId="20577"/>
        <pc:sldMkLst>
          <pc:docMk/>
          <pc:sldMk cId="0" sldId="429"/>
        </pc:sldMkLst>
        <pc:spChg chg="mod">
          <ac:chgData name="Fred Mason" userId="4825fa6f-92a2-4321-853f-9358736787c3" providerId="ADAL" clId="{93E35555-E599-4F11-A6D9-17262D02C41D}" dt="2022-05-27T12:03:40.826" v="220" actId="20577"/>
          <ac:spMkLst>
            <pc:docMk/>
            <pc:sldMk cId="0" sldId="429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03:33.070" v="207" actId="14100"/>
          <ac:picMkLst>
            <pc:docMk/>
            <pc:sldMk cId="0" sldId="429"/>
            <ac:picMk id="16386" creationId="{68C419DA-0497-4D50-ADB6-A1227F738935}"/>
          </ac:picMkLst>
        </pc:picChg>
      </pc:sldChg>
      <pc:sldChg chg="modSp mod">
        <pc:chgData name="Fred Mason" userId="4825fa6f-92a2-4321-853f-9358736787c3" providerId="ADAL" clId="{93E35555-E599-4F11-A6D9-17262D02C41D}" dt="2022-05-27T12:03:15.142" v="206" actId="20577"/>
        <pc:sldMkLst>
          <pc:docMk/>
          <pc:sldMk cId="0" sldId="434"/>
        </pc:sldMkLst>
        <pc:spChg chg="mod">
          <ac:chgData name="Fred Mason" userId="4825fa6f-92a2-4321-853f-9358736787c3" providerId="ADAL" clId="{93E35555-E599-4F11-A6D9-17262D02C41D}" dt="2022-05-27T12:03:15.142" v="206" actId="20577"/>
          <ac:spMkLst>
            <pc:docMk/>
            <pc:sldMk cId="0" sldId="434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03:05.580" v="194" actId="14100"/>
          <ac:picMkLst>
            <pc:docMk/>
            <pc:sldMk cId="0" sldId="434"/>
            <ac:picMk id="1026" creationId="{62FADC57-C402-4D2C-8C74-B60EFC3D4644}"/>
          </ac:picMkLst>
        </pc:picChg>
      </pc:sldChg>
      <pc:sldChg chg="modSp mod">
        <pc:chgData name="Fred Mason" userId="4825fa6f-92a2-4321-853f-9358736787c3" providerId="ADAL" clId="{93E35555-E599-4F11-A6D9-17262D02C41D}" dt="2022-05-27T12:02:52.982" v="193" actId="20577"/>
        <pc:sldMkLst>
          <pc:docMk/>
          <pc:sldMk cId="0" sldId="435"/>
        </pc:sldMkLst>
        <pc:spChg chg="mod">
          <ac:chgData name="Fred Mason" userId="4825fa6f-92a2-4321-853f-9358736787c3" providerId="ADAL" clId="{93E35555-E599-4F11-A6D9-17262D02C41D}" dt="2022-05-27T12:02:52.982" v="193" actId="20577"/>
          <ac:spMkLst>
            <pc:docMk/>
            <pc:sldMk cId="0" sldId="435"/>
            <ac:spMk id="3" creationId="{00000000-0000-0000-0000-000000000000}"/>
          </ac:spMkLst>
        </pc:spChg>
      </pc:sldChg>
      <pc:sldChg chg="addSp modSp mod">
        <pc:chgData name="Fred Mason" userId="4825fa6f-92a2-4321-853f-9358736787c3" providerId="ADAL" clId="{93E35555-E599-4F11-A6D9-17262D02C41D}" dt="2022-05-09T12:37:23.656" v="25" actId="20577"/>
        <pc:sldMkLst>
          <pc:docMk/>
          <pc:sldMk cId="0" sldId="441"/>
        </pc:sldMkLst>
        <pc:spChg chg="mod">
          <ac:chgData name="Fred Mason" userId="4825fa6f-92a2-4321-853f-9358736787c3" providerId="ADAL" clId="{93E35555-E599-4F11-A6D9-17262D02C41D}" dt="2022-05-09T12:37:23.656" v="25" actId="20577"/>
          <ac:spMkLst>
            <pc:docMk/>
            <pc:sldMk cId="0" sldId="441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09T12:37:08.031" v="13" actId="14100"/>
          <ac:picMkLst>
            <pc:docMk/>
            <pc:sldMk cId="0" sldId="441"/>
            <ac:picMk id="2" creationId="{9FFB78C2-4466-602B-4E80-78A7C1C0EC47}"/>
          </ac:picMkLst>
        </pc:picChg>
      </pc:sldChg>
      <pc:sldChg chg="addSp delSp modSp mod">
        <pc:chgData name="Fred Mason" userId="4825fa6f-92a2-4321-853f-9358736787c3" providerId="ADAL" clId="{93E35555-E599-4F11-A6D9-17262D02C41D}" dt="2022-05-09T12:44:03.705" v="38" actId="20577"/>
        <pc:sldMkLst>
          <pc:docMk/>
          <pc:sldMk cId="0" sldId="444"/>
        </pc:sldMkLst>
        <pc:spChg chg="mod">
          <ac:chgData name="Fred Mason" userId="4825fa6f-92a2-4321-853f-9358736787c3" providerId="ADAL" clId="{93E35555-E599-4F11-A6D9-17262D02C41D}" dt="2022-05-09T12:44:03.705" v="38" actId="20577"/>
          <ac:spMkLst>
            <pc:docMk/>
            <pc:sldMk cId="0" sldId="444"/>
            <ac:spMk id="3" creationId="{00000000-0000-0000-0000-000000000000}"/>
          </ac:spMkLst>
        </pc:spChg>
        <pc:picChg chg="add del">
          <ac:chgData name="Fred Mason" userId="4825fa6f-92a2-4321-853f-9358736787c3" providerId="ADAL" clId="{93E35555-E599-4F11-A6D9-17262D02C41D}" dt="2022-05-09T12:42:47.290" v="27" actId="21"/>
          <ac:picMkLst>
            <pc:docMk/>
            <pc:sldMk cId="0" sldId="444"/>
            <ac:picMk id="6" creationId="{53F7CBC8-DB8D-FE87-D38F-70B449EE5B37}"/>
          </ac:picMkLst>
        </pc:picChg>
        <pc:picChg chg="add mod">
          <ac:chgData name="Fred Mason" userId="4825fa6f-92a2-4321-853f-9358736787c3" providerId="ADAL" clId="{93E35555-E599-4F11-A6D9-17262D02C41D}" dt="2022-05-09T12:43:50.713" v="29" actId="14100"/>
          <ac:picMkLst>
            <pc:docMk/>
            <pc:sldMk cId="0" sldId="444"/>
            <ac:picMk id="10" creationId="{E09A14EF-FD1C-F01D-10B6-B7075B35F9BF}"/>
          </ac:picMkLst>
        </pc:picChg>
      </pc:sldChg>
      <pc:sldChg chg="addSp modSp mod">
        <pc:chgData name="Fred Mason" userId="4825fa6f-92a2-4321-853f-9358736787c3" providerId="ADAL" clId="{93E35555-E599-4F11-A6D9-17262D02C41D}" dt="2022-05-10T12:32:22.034" v="50" actId="20577"/>
        <pc:sldMkLst>
          <pc:docMk/>
          <pc:sldMk cId="0" sldId="446"/>
        </pc:sldMkLst>
        <pc:spChg chg="mod">
          <ac:chgData name="Fred Mason" userId="4825fa6f-92a2-4321-853f-9358736787c3" providerId="ADAL" clId="{93E35555-E599-4F11-A6D9-17262D02C41D}" dt="2022-05-10T12:32:22.034" v="50" actId="20577"/>
          <ac:spMkLst>
            <pc:docMk/>
            <pc:sldMk cId="0" sldId="446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10T12:32:12.456" v="39"/>
          <ac:picMkLst>
            <pc:docMk/>
            <pc:sldMk cId="0" sldId="446"/>
            <ac:picMk id="8" creationId="{03F1BB56-FE87-BA9B-C009-C2EB2F3F9364}"/>
          </ac:picMkLst>
        </pc:picChg>
      </pc:sldChg>
      <pc:sldChg chg="addSp modSp mod">
        <pc:chgData name="Fred Mason" userId="4825fa6f-92a2-4321-853f-9358736787c3" providerId="ADAL" clId="{93E35555-E599-4F11-A6D9-17262D02C41D}" dt="2022-05-20T13:32:34.818" v="141" actId="20577"/>
        <pc:sldMkLst>
          <pc:docMk/>
          <pc:sldMk cId="0" sldId="450"/>
        </pc:sldMkLst>
        <pc:spChg chg="mod">
          <ac:chgData name="Fred Mason" userId="4825fa6f-92a2-4321-853f-9358736787c3" providerId="ADAL" clId="{93E35555-E599-4F11-A6D9-17262D02C41D}" dt="2022-05-20T13:32:34.818" v="141" actId="20577"/>
          <ac:spMkLst>
            <pc:docMk/>
            <pc:sldMk cId="0" sldId="450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0T13:32:05.707" v="124" actId="14100"/>
          <ac:picMkLst>
            <pc:docMk/>
            <pc:sldMk cId="0" sldId="450"/>
            <ac:picMk id="1026" creationId="{33F53B92-C16B-6407-C7F1-E5766BDA24F5}"/>
          </ac:picMkLst>
        </pc:picChg>
      </pc:sldChg>
      <pc:sldChg chg="addSp modSp mod">
        <pc:chgData name="Fred Mason" userId="4825fa6f-92a2-4321-853f-9358736787c3" providerId="ADAL" clId="{93E35555-E599-4F11-A6D9-17262D02C41D}" dt="2022-05-27T12:00:01.749" v="189" actId="20577"/>
        <pc:sldMkLst>
          <pc:docMk/>
          <pc:sldMk cId="0" sldId="453"/>
        </pc:sldMkLst>
        <pc:spChg chg="mod">
          <ac:chgData name="Fred Mason" userId="4825fa6f-92a2-4321-853f-9358736787c3" providerId="ADAL" clId="{93E35555-E599-4F11-A6D9-17262D02C41D}" dt="2022-05-27T12:00:01.749" v="189" actId="20577"/>
          <ac:spMkLst>
            <pc:docMk/>
            <pc:sldMk cId="0" sldId="453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1:59:37.262" v="173" actId="14100"/>
          <ac:picMkLst>
            <pc:docMk/>
            <pc:sldMk cId="0" sldId="453"/>
            <ac:picMk id="1026" creationId="{2460EAC0-3E78-6C7E-6E06-469ECF321B6E}"/>
          </ac:picMkLst>
        </pc:picChg>
      </pc:sldChg>
      <pc:sldChg chg="modSp mod">
        <pc:chgData name="Fred Mason" userId="4825fa6f-92a2-4321-853f-9358736787c3" providerId="ADAL" clId="{93E35555-E599-4F11-A6D9-17262D02C41D}" dt="2022-05-27T12:54:50.708" v="453" actId="14100"/>
        <pc:sldMkLst>
          <pc:docMk/>
          <pc:sldMk cId="0" sldId="454"/>
        </pc:sldMkLst>
        <pc:picChg chg="mod">
          <ac:chgData name="Fred Mason" userId="4825fa6f-92a2-4321-853f-9358736787c3" providerId="ADAL" clId="{93E35555-E599-4F11-A6D9-17262D02C41D}" dt="2022-05-27T12:54:50.708" v="453" actId="14100"/>
          <ac:picMkLst>
            <pc:docMk/>
            <pc:sldMk cId="0" sldId="454"/>
            <ac:picMk id="6" creationId="{00000000-0000-0000-0000-000000000000}"/>
          </ac:picMkLst>
        </pc:picChg>
      </pc:sldChg>
      <pc:sldChg chg="addSp modSp mod">
        <pc:chgData name="Fred Mason" userId="4825fa6f-92a2-4321-853f-9358736787c3" providerId="ADAL" clId="{93E35555-E599-4F11-A6D9-17262D02C41D}" dt="2022-05-20T13:41:52" v="158" actId="20577"/>
        <pc:sldMkLst>
          <pc:docMk/>
          <pc:sldMk cId="0" sldId="461"/>
        </pc:sldMkLst>
        <pc:spChg chg="mod">
          <ac:chgData name="Fred Mason" userId="4825fa6f-92a2-4321-853f-9358736787c3" providerId="ADAL" clId="{93E35555-E599-4F11-A6D9-17262D02C41D}" dt="2022-05-20T13:41:52" v="158" actId="20577"/>
          <ac:spMkLst>
            <pc:docMk/>
            <pc:sldMk cId="0" sldId="461"/>
            <ac:spMk id="3" creationId="{00000000-0000-0000-0000-000000000000}"/>
          </ac:spMkLst>
        </pc:spChg>
        <pc:picChg chg="add">
          <ac:chgData name="Fred Mason" userId="4825fa6f-92a2-4321-853f-9358736787c3" providerId="ADAL" clId="{93E35555-E599-4F11-A6D9-17262D02C41D}" dt="2022-05-20T13:41:41.482" v="142"/>
          <ac:picMkLst>
            <pc:docMk/>
            <pc:sldMk cId="0" sldId="461"/>
            <ac:picMk id="2050" creationId="{065F0CAF-01BD-93C1-13DF-FF47083B9D54}"/>
          </ac:picMkLst>
        </pc:picChg>
      </pc:sldChg>
      <pc:sldChg chg="addSp modSp mod">
        <pc:chgData name="Fred Mason" userId="4825fa6f-92a2-4321-853f-9358736787c3" providerId="ADAL" clId="{93E35555-E599-4F11-A6D9-17262D02C41D}" dt="2022-05-20T13:43:58.471" v="170" actId="20577"/>
        <pc:sldMkLst>
          <pc:docMk/>
          <pc:sldMk cId="0" sldId="463"/>
        </pc:sldMkLst>
        <pc:spChg chg="mod">
          <ac:chgData name="Fred Mason" userId="4825fa6f-92a2-4321-853f-9358736787c3" providerId="ADAL" clId="{93E35555-E599-4F11-A6D9-17262D02C41D}" dt="2022-05-20T13:43:58.471" v="170" actId="20577"/>
          <ac:spMkLst>
            <pc:docMk/>
            <pc:sldMk cId="0" sldId="463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0T13:43:49.736" v="161" actId="14100"/>
          <ac:picMkLst>
            <pc:docMk/>
            <pc:sldMk cId="0" sldId="463"/>
            <ac:picMk id="3074" creationId="{88BAAF69-2779-EB8B-96F6-2901C0598F14}"/>
          </ac:picMkLst>
        </pc:picChg>
      </pc:sldChg>
      <pc:sldChg chg="addSp modSp mod">
        <pc:chgData name="Fred Mason" userId="4825fa6f-92a2-4321-853f-9358736787c3" providerId="ADAL" clId="{93E35555-E599-4F11-A6D9-17262D02C41D}" dt="2022-05-27T12:19:36.925" v="314" actId="20577"/>
        <pc:sldMkLst>
          <pc:docMk/>
          <pc:sldMk cId="0" sldId="464"/>
        </pc:sldMkLst>
        <pc:spChg chg="mod">
          <ac:chgData name="Fred Mason" userId="4825fa6f-92a2-4321-853f-9358736787c3" providerId="ADAL" clId="{93E35555-E599-4F11-A6D9-17262D02C41D}" dt="2022-05-27T12:19:36.925" v="314" actId="20577"/>
          <ac:spMkLst>
            <pc:docMk/>
            <pc:sldMk cId="0" sldId="464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2:19:13.023" v="297" actId="14100"/>
          <ac:picMkLst>
            <pc:docMk/>
            <pc:sldMk cId="0" sldId="464"/>
            <ac:picMk id="2050" creationId="{29E2A5B3-4F77-AEB1-1FD6-7D44412C62C0}"/>
          </ac:picMkLst>
        </pc:picChg>
      </pc:sldChg>
      <pc:sldChg chg="modSp mod">
        <pc:chgData name="Fred Mason" userId="4825fa6f-92a2-4321-853f-9358736787c3" providerId="ADAL" clId="{93E35555-E599-4F11-A6D9-17262D02C41D}" dt="2022-05-27T12:43:56.362" v="394" actId="20577"/>
        <pc:sldMkLst>
          <pc:docMk/>
          <pc:sldMk cId="0" sldId="465"/>
        </pc:sldMkLst>
        <pc:spChg chg="mod">
          <ac:chgData name="Fred Mason" userId="4825fa6f-92a2-4321-853f-9358736787c3" providerId="ADAL" clId="{93E35555-E599-4F11-A6D9-17262D02C41D}" dt="2022-05-27T12:43:56.362" v="394" actId="20577"/>
          <ac:spMkLst>
            <pc:docMk/>
            <pc:sldMk cId="0" sldId="46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7T12:47:27.913" v="411" actId="20577"/>
        <pc:sldMkLst>
          <pc:docMk/>
          <pc:sldMk cId="0" sldId="466"/>
        </pc:sldMkLst>
        <pc:spChg chg="mod">
          <ac:chgData name="Fred Mason" userId="4825fa6f-92a2-4321-853f-9358736787c3" providerId="ADAL" clId="{93E35555-E599-4F11-A6D9-17262D02C41D}" dt="2022-05-27T12:47:27.913" v="411" actId="20577"/>
          <ac:spMkLst>
            <pc:docMk/>
            <pc:sldMk cId="0" sldId="466"/>
            <ac:spMk id="3" creationId="{00000000-0000-0000-0000-000000000000}"/>
          </ac:spMkLst>
        </pc:spChg>
      </pc:sldChg>
      <pc:sldChg chg="addSp modSp mod">
        <pc:chgData name="Fred Mason" userId="4825fa6f-92a2-4321-853f-9358736787c3" providerId="ADAL" clId="{93E35555-E599-4F11-A6D9-17262D02C41D}" dt="2022-05-27T12:23:15.145" v="328" actId="20577"/>
        <pc:sldMkLst>
          <pc:docMk/>
          <pc:sldMk cId="0" sldId="467"/>
        </pc:sldMkLst>
        <pc:spChg chg="mod">
          <ac:chgData name="Fred Mason" userId="4825fa6f-92a2-4321-853f-9358736787c3" providerId="ADAL" clId="{93E35555-E599-4F11-A6D9-17262D02C41D}" dt="2022-05-27T12:23:15.145" v="328" actId="20577"/>
          <ac:spMkLst>
            <pc:docMk/>
            <pc:sldMk cId="0" sldId="467"/>
            <ac:spMk id="3" creationId="{00000000-0000-0000-0000-000000000000}"/>
          </ac:spMkLst>
        </pc:spChg>
        <pc:picChg chg="add">
          <ac:chgData name="Fred Mason" userId="4825fa6f-92a2-4321-853f-9358736787c3" providerId="ADAL" clId="{93E35555-E599-4F11-A6D9-17262D02C41D}" dt="2022-05-27T12:23:05.628" v="315"/>
          <ac:picMkLst>
            <pc:docMk/>
            <pc:sldMk cId="0" sldId="467"/>
            <ac:picMk id="3074" creationId="{B36184C0-CEBF-E27B-2AF4-910E5345A453}"/>
          </ac:picMkLst>
        </pc:picChg>
      </pc:sldChg>
      <pc:sldChg chg="addSp modSp mod">
        <pc:chgData name="Fred Mason" userId="4825fa6f-92a2-4321-853f-9358736787c3" providerId="ADAL" clId="{93E35555-E599-4F11-A6D9-17262D02C41D}" dt="2022-05-27T12:30:57.064" v="356" actId="20577"/>
        <pc:sldMkLst>
          <pc:docMk/>
          <pc:sldMk cId="0" sldId="468"/>
        </pc:sldMkLst>
        <pc:spChg chg="mod">
          <ac:chgData name="Fred Mason" userId="4825fa6f-92a2-4321-853f-9358736787c3" providerId="ADAL" clId="{93E35555-E599-4F11-A6D9-17262D02C41D}" dt="2022-05-27T12:30:57.064" v="356" actId="20577"/>
          <ac:spMkLst>
            <pc:docMk/>
            <pc:sldMk cId="0" sldId="468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2:30:47.301" v="343" actId="14100"/>
          <ac:picMkLst>
            <pc:docMk/>
            <pc:sldMk cId="0" sldId="468"/>
            <ac:picMk id="5122" creationId="{1922381D-13B0-3E88-9E7E-208D58270EE0}"/>
          </ac:picMkLst>
        </pc:picChg>
      </pc:sldChg>
      <pc:sldChg chg="addSp modSp mod">
        <pc:chgData name="Fred Mason" userId="4825fa6f-92a2-4321-853f-9358736787c3" providerId="ADAL" clId="{93E35555-E599-4F11-A6D9-17262D02C41D}" dt="2022-05-27T12:33:11.700" v="382" actId="20577"/>
        <pc:sldMkLst>
          <pc:docMk/>
          <pc:sldMk cId="0" sldId="469"/>
        </pc:sldMkLst>
        <pc:spChg chg="mod">
          <ac:chgData name="Fred Mason" userId="4825fa6f-92a2-4321-853f-9358736787c3" providerId="ADAL" clId="{93E35555-E599-4F11-A6D9-17262D02C41D}" dt="2022-05-27T12:33:11.700" v="382" actId="20577"/>
          <ac:spMkLst>
            <pc:docMk/>
            <pc:sldMk cId="0" sldId="469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2:32:51.852" v="361" actId="14100"/>
          <ac:picMkLst>
            <pc:docMk/>
            <pc:sldMk cId="0" sldId="469"/>
            <ac:picMk id="6146" creationId="{566936F8-2B2E-210B-3E5D-4BAFB9AB1048}"/>
          </ac:picMkLst>
        </pc:picChg>
      </pc:sldChg>
      <pc:sldChg chg="addSp modSp mod">
        <pc:chgData name="Fred Mason" userId="4825fa6f-92a2-4321-853f-9358736787c3" providerId="ADAL" clId="{93E35555-E599-4F11-A6D9-17262D02C41D}" dt="2022-05-27T13:00:12.942" v="475" actId="20577"/>
        <pc:sldMkLst>
          <pc:docMk/>
          <pc:sldMk cId="0" sldId="470"/>
        </pc:sldMkLst>
        <pc:spChg chg="mod">
          <ac:chgData name="Fred Mason" userId="4825fa6f-92a2-4321-853f-9358736787c3" providerId="ADAL" clId="{93E35555-E599-4F11-A6D9-17262D02C41D}" dt="2022-05-27T13:00:12.942" v="475" actId="20577"/>
          <ac:spMkLst>
            <pc:docMk/>
            <pc:sldMk cId="0" sldId="470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3:00:02.184" v="456" actId="14100"/>
          <ac:picMkLst>
            <pc:docMk/>
            <pc:sldMk cId="0" sldId="470"/>
            <ac:picMk id="7170" creationId="{2D7C018D-1966-893F-094C-D0F1E7A0E376}"/>
          </ac:picMkLst>
        </pc:picChg>
      </pc:sldChg>
      <pc:sldChg chg="addSp delSp modSp mod">
        <pc:chgData name="Fred Mason" userId="4825fa6f-92a2-4321-853f-9358736787c3" providerId="ADAL" clId="{93E35555-E599-4F11-A6D9-17262D02C41D}" dt="2022-05-27T13:04:46.352" v="494" actId="20577"/>
        <pc:sldMkLst>
          <pc:docMk/>
          <pc:sldMk cId="0" sldId="471"/>
        </pc:sldMkLst>
        <pc:spChg chg="mod">
          <ac:chgData name="Fred Mason" userId="4825fa6f-92a2-4321-853f-9358736787c3" providerId="ADAL" clId="{93E35555-E599-4F11-A6D9-17262D02C41D}" dt="2022-05-27T13:04:46.352" v="494" actId="20577"/>
          <ac:spMkLst>
            <pc:docMk/>
            <pc:sldMk cId="0" sldId="471"/>
            <ac:spMk id="3" creationId="{00000000-0000-0000-0000-000000000000}"/>
          </ac:spMkLst>
        </pc:spChg>
        <pc:picChg chg="del">
          <ac:chgData name="Fred Mason" userId="4825fa6f-92a2-4321-853f-9358736787c3" providerId="ADAL" clId="{93E35555-E599-4F11-A6D9-17262D02C41D}" dt="2022-05-27T12:47:55.997" v="412" actId="21"/>
          <ac:picMkLst>
            <pc:docMk/>
            <pc:sldMk cId="0" sldId="471"/>
            <ac:picMk id="6" creationId="{00000000-0000-0000-0000-000000000000}"/>
          </ac:picMkLst>
        </pc:picChg>
        <pc:picChg chg="add">
          <ac:chgData name="Fred Mason" userId="4825fa6f-92a2-4321-853f-9358736787c3" providerId="ADAL" clId="{93E35555-E599-4F11-A6D9-17262D02C41D}" dt="2022-05-27T13:04:25.746" v="476"/>
          <ac:picMkLst>
            <pc:docMk/>
            <pc:sldMk cId="0" sldId="471"/>
            <ac:picMk id="8194" creationId="{2CE8363C-9B1B-45F7-9357-EBA25994AA77}"/>
          </ac:picMkLst>
        </pc:picChg>
      </pc:sldChg>
      <pc:sldChg chg="addSp modSp mod">
        <pc:chgData name="Fred Mason" userId="4825fa6f-92a2-4321-853f-9358736787c3" providerId="ADAL" clId="{93E35555-E599-4F11-A6D9-17262D02C41D}" dt="2022-05-27T12:24:39.235" v="339" actId="20577"/>
        <pc:sldMkLst>
          <pc:docMk/>
          <pc:sldMk cId="0" sldId="472"/>
        </pc:sldMkLst>
        <pc:spChg chg="mod">
          <ac:chgData name="Fred Mason" userId="4825fa6f-92a2-4321-853f-9358736787c3" providerId="ADAL" clId="{93E35555-E599-4F11-A6D9-17262D02C41D}" dt="2022-05-27T12:24:39.235" v="339" actId="20577"/>
          <ac:spMkLst>
            <pc:docMk/>
            <pc:sldMk cId="0" sldId="472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2:24:31.338" v="330" actId="14100"/>
          <ac:picMkLst>
            <pc:docMk/>
            <pc:sldMk cId="0" sldId="472"/>
            <ac:picMk id="4098" creationId="{25DD0F45-F128-7356-C03C-A90CD851A71F}"/>
          </ac:picMkLst>
        </pc:picChg>
      </pc:sldChg>
      <pc:sldChg chg="addSp modSp mod">
        <pc:chgData name="Fred Mason" userId="4825fa6f-92a2-4321-853f-9358736787c3" providerId="ADAL" clId="{93E35555-E599-4F11-A6D9-17262D02C41D}" dt="2022-05-31T17:08:56.370" v="514" actId="20577"/>
        <pc:sldMkLst>
          <pc:docMk/>
          <pc:sldMk cId="0" sldId="473"/>
        </pc:sldMkLst>
        <pc:spChg chg="mod">
          <ac:chgData name="Fred Mason" userId="4825fa6f-92a2-4321-853f-9358736787c3" providerId="ADAL" clId="{93E35555-E599-4F11-A6D9-17262D02C41D}" dt="2022-05-31T17:08:56.370" v="514" actId="20577"/>
          <ac:spMkLst>
            <pc:docMk/>
            <pc:sldMk cId="0" sldId="473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31T17:08:35.940" v="496" actId="14100"/>
          <ac:picMkLst>
            <pc:docMk/>
            <pc:sldMk cId="0" sldId="473"/>
            <ac:picMk id="1026" creationId="{6799D459-A08D-3FE4-8A93-0919CC040B29}"/>
          </ac:picMkLst>
        </pc:picChg>
      </pc:sldChg>
      <pc:sldChg chg="addSp modSp mod">
        <pc:chgData name="Fred Mason" userId="4825fa6f-92a2-4321-853f-9358736787c3" providerId="ADAL" clId="{93E35555-E599-4F11-A6D9-17262D02C41D}" dt="2022-05-31T17:49:13.763" v="532" actId="20577"/>
        <pc:sldMkLst>
          <pc:docMk/>
          <pc:sldMk cId="0" sldId="479"/>
        </pc:sldMkLst>
        <pc:spChg chg="mod">
          <ac:chgData name="Fred Mason" userId="4825fa6f-92a2-4321-853f-9358736787c3" providerId="ADAL" clId="{93E35555-E599-4F11-A6D9-17262D02C41D}" dt="2022-05-31T17:49:13.763" v="532" actId="20577"/>
          <ac:spMkLst>
            <pc:docMk/>
            <pc:sldMk cId="0" sldId="479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31T17:48:46.573" v="520" actId="14100"/>
          <ac:picMkLst>
            <pc:docMk/>
            <pc:sldMk cId="0" sldId="479"/>
            <ac:picMk id="2050" creationId="{BA2C38D5-5F6C-063C-8AE5-5E08494DD915}"/>
          </ac:picMkLst>
        </pc:picChg>
      </pc:sldChg>
      <pc:sldChg chg="del">
        <pc:chgData name="Fred Mason" userId="4825fa6f-92a2-4321-853f-9358736787c3" providerId="ADAL" clId="{93E35555-E599-4F11-A6D9-17262D02C41D}" dt="2022-05-10T12:33:57.912" v="53" actId="2696"/>
        <pc:sldMkLst>
          <pc:docMk/>
          <pc:sldMk cId="0" sldId="535"/>
        </pc:sldMkLst>
      </pc:sldChg>
      <pc:sldChg chg="del">
        <pc:chgData name="Fred Mason" userId="4825fa6f-92a2-4321-853f-9358736787c3" providerId="ADAL" clId="{93E35555-E599-4F11-A6D9-17262D02C41D}" dt="2022-05-10T12:33:33.341" v="52" actId="2696"/>
        <pc:sldMkLst>
          <pc:docMk/>
          <pc:sldMk cId="0" sldId="536"/>
        </pc:sldMkLst>
      </pc:sldChg>
      <pc:sldChg chg="del">
        <pc:chgData name="Fred Mason" userId="4825fa6f-92a2-4321-853f-9358736787c3" providerId="ADAL" clId="{93E35555-E599-4F11-A6D9-17262D02C41D}" dt="2022-05-10T12:32:49.241" v="51" actId="2696"/>
        <pc:sldMkLst>
          <pc:docMk/>
          <pc:sldMk cId="0" sldId="53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</a:rPr>
              <a:t>Masonry      </a:t>
            </a:r>
            <a:r>
              <a:rPr lang="en-US" sz="8000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TOOL  IDENTIFICATION</a:t>
            </a: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 Runner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" name="Picture 2" descr="Marshalltown Brick Jointers #615D">
            <a:extLst>
              <a:ext uri="{FF2B5EF4-FFF2-40B4-BE49-F238E27FC236}">
                <a16:creationId xmlns:a16="http://schemas.microsoft.com/office/drawing/2014/main" xmlns="" id="{47FB044A-9AA0-478F-8E6C-FAB47490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4’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 descr="Stabila Level,  Shield,  36&quot;,  2 Handholes 196-2K-36436">
            <a:extLst>
              <a:ext uri="{FF2B5EF4-FFF2-40B4-BE49-F238E27FC236}">
                <a16:creationId xmlns:a16="http://schemas.microsoft.com/office/drawing/2014/main" xmlns="" id="{12307EFF-4334-DE29-791E-28BC323367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EDB664-8478-5DA0-04E2-90AC10C59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14300"/>
            <a:ext cx="57531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2’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Johnson Level 24-in Box Beam Level in the Levels department at Lowes.com">
            <a:extLst>
              <a:ext uri="{FF2B5EF4-FFF2-40B4-BE49-F238E27FC236}">
                <a16:creationId xmlns:a16="http://schemas.microsoft.com/office/drawing/2014/main" xmlns="" id="{723E2451-0D38-6D50-62C7-EE901D1B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5344"/>
            <a:ext cx="5867400" cy="54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Torpedo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 descr="9&quot; Blue Torpedo Level">
            <a:extLst>
              <a:ext uri="{FF2B5EF4-FFF2-40B4-BE49-F238E27FC236}">
                <a16:creationId xmlns:a16="http://schemas.microsoft.com/office/drawing/2014/main" xmlns="" id="{3FB161B0-745E-07F1-E77A-B5C9A9C9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285921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wanson Tool Company 4&quot; Aluminum Line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 descr="Stanley FATMAX 25-ft Tape Measure in the Tape Measures department at  Lowes.com">
            <a:extLst>
              <a:ext uri="{FF2B5EF4-FFF2-40B4-BE49-F238E27FC236}">
                <a16:creationId xmlns:a16="http://schemas.microsoft.com/office/drawing/2014/main" xmlns="" id="{EE452DF0-B16F-5A7D-EB90-EFFE6440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757737" cy="345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Open Reel 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 descr="Johnson Level 1829-0200 60m/200' x 1/2&quot; Metric/Inch Fiberglass Long Tape |  Johnson Level &amp; Tool Mfg Company">
            <a:extLst>
              <a:ext uri="{FF2B5EF4-FFF2-40B4-BE49-F238E27FC236}">
                <a16:creationId xmlns:a16="http://schemas.microsoft.com/office/drawing/2014/main" xmlns="" id="{72F555BC-56F6-09D4-95D3-A280777E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90564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Telescopic Forklift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 descr="DYNALIFT D4P73 4x4 SHOOTING BOOM 7000LB FORKLIFT | Smith Sales LLC">
            <a:extLst>
              <a:ext uri="{FF2B5EF4-FFF2-40B4-BE49-F238E27FC236}">
                <a16:creationId xmlns:a16="http://schemas.microsoft.com/office/drawing/2014/main" xmlns="" id="{671952AE-029B-8D80-7954-3B0A528C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1"/>
            <a:ext cx="7017448" cy="49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Rough Terrain Forklift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6" name="Picture 2" descr="New Rough Terrain Forklifts | Thompson Lift Truck">
            <a:extLst>
              <a:ext uri="{FF2B5EF4-FFF2-40B4-BE49-F238E27FC236}">
                <a16:creationId xmlns:a16="http://schemas.microsoft.com/office/drawing/2014/main" xmlns="" id="{0085F0B1-36E2-E3BF-BC12-C3F65C82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"/>
            <a:ext cx="8102798" cy="45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Round Shovel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1CA41A-3CD8-088F-D745-045307A7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19100"/>
            <a:ext cx="4953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 Shovel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314" name="Picture 2" descr="Amazon.com : Truper 31174 Tru Built Square Point Shovel, Long Handle,  45-Inch : Patio, Lawn &amp; Garden">
            <a:extLst>
              <a:ext uri="{FF2B5EF4-FFF2-40B4-BE49-F238E27FC236}">
                <a16:creationId xmlns:a16="http://schemas.microsoft.com/office/drawing/2014/main" xmlns="" id="{59F47954-F74E-83CB-987B-613F24E0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Grapevine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" name="Picture 2" descr="W. Rose 1/2” x 5/8” Grapevine Jointer">
            <a:extLst>
              <a:ext uri="{FF2B5EF4-FFF2-40B4-BE49-F238E27FC236}">
                <a16:creationId xmlns:a16="http://schemas.microsoft.com/office/drawing/2014/main" xmlns="" id="{D99AE199-2F2B-7B9D-C4C4-C40D5CF5D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57597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Tamper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 descr="truper 34387 8-inch x 8-inch tamper, long steel handle, 48-inch">
            <a:extLst>
              <a:ext uri="{FF2B5EF4-FFF2-40B4-BE49-F238E27FC236}">
                <a16:creationId xmlns:a16="http://schemas.microsoft.com/office/drawing/2014/main" xmlns="" id="{A306E889-D04B-0F4E-BB6E-D3AF5245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7774"/>
            <a:ext cx="48196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Plate Compactor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 descr="Plate Packer | ABC Rentals Midwest">
            <a:extLst>
              <a:ext uri="{FF2B5EF4-FFF2-40B4-BE49-F238E27FC236}">
                <a16:creationId xmlns:a16="http://schemas.microsoft.com/office/drawing/2014/main" xmlns="" id="{AA4C97FF-22DC-065D-BB92-AEEB36F33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1564"/>
            <a:ext cx="52197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Buggy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 descr="Equipment Rentals">
            <a:extLst>
              <a:ext uri="{FF2B5EF4-FFF2-40B4-BE49-F238E27FC236}">
                <a16:creationId xmlns:a16="http://schemas.microsoft.com/office/drawing/2014/main" xmlns="" id="{2B38EC78-6228-E2F7-9147-4672BF79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Come Along Rake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MARSHALLTOWN® - 20&quot; x 5&quot; Steel Texas Placer with 4' Wood Handle and Hook">
            <a:extLst>
              <a:ext uri="{FF2B5EF4-FFF2-40B4-BE49-F238E27FC236}">
                <a16:creationId xmlns:a16="http://schemas.microsoft.com/office/drawing/2014/main" xmlns="" id="{01B89E0E-CECD-F2CD-727B-288F2A9F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Edger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6&quot; Concrete Edg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Groover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6&quot; Concrete Groo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Threaded Handles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Marshalltown 6ft. Threaded Aluminum Handle Section — Model# B572">
            <a:extLst>
              <a:ext uri="{FF2B5EF4-FFF2-40B4-BE49-F238E27FC236}">
                <a16:creationId xmlns:a16="http://schemas.microsoft.com/office/drawing/2014/main" xmlns="" id="{4F8A66C9-0B19-EDBA-49CF-5225AFD6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2" name="Picture 4" descr="Bull Float - Barrons Barrons">
            <a:extLst>
              <a:ext uri="{FF2B5EF4-FFF2-40B4-BE49-F238E27FC236}">
                <a16:creationId xmlns:a16="http://schemas.microsoft.com/office/drawing/2014/main" xmlns="" id="{D610CA39-3696-1244-18B0-A9A87C43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8224"/>
            <a:ext cx="6019800" cy="54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Finishing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06DBF0-B52E-E9E6-284D-2DACDD59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57200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Concrete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16&quot; Concrete Flo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Barrel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0C1AF2D-50CC-4D35-B5E1-28174468E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9574"/>
            <a:ext cx="4119562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Finishing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14&quot; Finishing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Power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MBW F364 36&quot; Walk-Behind Trowel">
            <a:extLst>
              <a:ext uri="{FF2B5EF4-FFF2-40B4-BE49-F238E27FC236}">
                <a16:creationId xmlns:a16="http://schemas.microsoft.com/office/drawing/2014/main" xmlns="" id="{C6D49CD3-AB3D-9EE9-3986-306A85D9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7121"/>
            <a:ext cx="4664604" cy="48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Ride-On-Trowel Machine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Ride On Trowel BT120-2/5/PFV35 - BetonTrowel">
            <a:extLst>
              <a:ext uri="{FF2B5EF4-FFF2-40B4-BE49-F238E27FC236}">
                <a16:creationId xmlns:a16="http://schemas.microsoft.com/office/drawing/2014/main" xmlns="" id="{7D81EAC1-37CA-CA99-9ADA-0BA6C67E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624"/>
            <a:ext cx="71247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Scraper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 descr="Unger 4-In Carbon Steel Floor Scraper With 48-In Handle | UNGLH12C - Bing -  Shopping">
            <a:extLst>
              <a:ext uri="{FF2B5EF4-FFF2-40B4-BE49-F238E27FC236}">
                <a16:creationId xmlns:a16="http://schemas.microsoft.com/office/drawing/2014/main" xmlns="" id="{B21AE62A-2AD9-87C3-97C9-D22839F6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9224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4” Angle Grinder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6" name="Picture 2" descr="Amazon.com: Makita 9564CV 4-1/2-Inch SJS™ High-Power Angle Grinder :  Everything Else">
            <a:extLst>
              <a:ext uri="{FF2B5EF4-FFF2-40B4-BE49-F238E27FC236}">
                <a16:creationId xmlns:a16="http://schemas.microsoft.com/office/drawing/2014/main" xmlns="" id="{E3DFEE02-A2F8-689C-DC90-695774C5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36431" cy="31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Machinist’s Vise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Yost Vises 203 3&quot; Machinist Vise with 360-Degree Swivel Base: Workbenches:  Amazon.com: Tools &amp; Home Improvement">
            <a:extLst>
              <a:ext uri="{FF2B5EF4-FFF2-40B4-BE49-F238E27FC236}">
                <a16:creationId xmlns:a16="http://schemas.microsoft.com/office/drawing/2014/main" xmlns="" id="{760B73AA-E653-2E4D-7F22-2C31290D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73642"/>
            <a:ext cx="5636095" cy="36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Carpenter’s Pencil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IRWIN JH Carpenter Penci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½-inch Brick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4B4F501-C27B-59B6-C1A6-C404A728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724400" cy="36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Line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68C419DA-0497-4D50-ADB6-A1227F73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9" y="1271589"/>
            <a:ext cx="3833812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Blocks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97F8A2EC-3C47-41E1-935B-CFD9402CC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3276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18606023-F4F9-4BAE-AEBA-18C47757C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Kobalt Wood Line Blocks">
            <a:extLst>
              <a:ext uri="{FF2B5EF4-FFF2-40B4-BE49-F238E27FC236}">
                <a16:creationId xmlns:a16="http://schemas.microsoft.com/office/drawing/2014/main" xmlns="" id="{03F1BB56-FE87-BA9B-C009-C2EB2F3F936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4833937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Line Stretcher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A95565D-2C0A-4C18-A401-E267539E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1488"/>
            <a:ext cx="533317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Pins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2C30189-83C7-77CA-CF33-E71DFAEF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329224" cy="43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Twigs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9E239C1A-F2C2-474E-A73A-D6CEBC8D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71662"/>
            <a:ext cx="381476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Jag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 descr="Jag Clamp XL (set of 2) - Red Star Foam">
            <a:extLst>
              <a:ext uri="{FF2B5EF4-FFF2-40B4-BE49-F238E27FC236}">
                <a16:creationId xmlns:a16="http://schemas.microsoft.com/office/drawing/2014/main" xmlns="" id="{27DDAB9D-BEA3-9E49-C4C3-19FDB4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461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Ripping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Pro-Grade 61340 16-Ounce Rip Hammer with Jacketed Fiberglass Handle Tools &amp;  Home Improvement">
            <a:extLst>
              <a:ext uri="{FF2B5EF4-FFF2-40B4-BE49-F238E27FC236}">
                <a16:creationId xmlns:a16="http://schemas.microsoft.com/office/drawing/2014/main" xmlns="" id="{E561A9C9-25DF-63B7-2C6C-F1C3B028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861718" cy="27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Bar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 descr="6&quot; Quick Release Bar Clamp - - Amazon.com">
            <a:extLst>
              <a:ext uri="{FF2B5EF4-FFF2-40B4-BE49-F238E27FC236}">
                <a16:creationId xmlns:a16="http://schemas.microsoft.com/office/drawing/2014/main" xmlns="" id="{EF4B1BA8-9ACE-1B8D-0320-0282D81B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524000"/>
            <a:ext cx="696361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6&quot; C Cl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Cart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FA540D1-F258-4E4B-9C3D-823AF060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Tongs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8434" name="Picture 2" descr="Buy Kraft Tool BC380 Adjustable Brick Tongs Online in Indonesia. B004HV4ZEU">
            <a:extLst>
              <a:ext uri="{FF2B5EF4-FFF2-40B4-BE49-F238E27FC236}">
                <a16:creationId xmlns:a16="http://schemas.microsoft.com/office/drawing/2014/main" xmlns="" id="{5556E4FD-54A9-408D-B227-927C9579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83215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Spacing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 descr="Lufkin Folding Brick Spacing Rule 6' Wood 37103265630 | eBay">
            <a:extLst>
              <a:ext uri="{FF2B5EF4-FFF2-40B4-BE49-F238E27FC236}">
                <a16:creationId xmlns:a16="http://schemas.microsoft.com/office/drawing/2014/main" xmlns="" id="{5A4DE197-771A-F853-DA39-7F681ECA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Modular Spacing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7E96039-68A4-44D4-B59B-3666E8F2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77924"/>
            <a:ext cx="6172200" cy="24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Oversize Brick Spacing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972263D-49C1-44DA-8524-792BB304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905"/>
            <a:ext cx="5334000" cy="46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Grout Bag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Kraft Tool Disposable Grout Bags WL009">
            <a:extLst>
              <a:ext uri="{FF2B5EF4-FFF2-40B4-BE49-F238E27FC236}">
                <a16:creationId xmlns:a16="http://schemas.microsoft.com/office/drawing/2014/main" xmlns="" id="{51C4F6E1-05CF-4B2F-5B34-4FB2ABA5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048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Mixer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MM-858H-S Mortar Mixer GX240 | Toro">
            <a:extLst>
              <a:ext uri="{FF2B5EF4-FFF2-40B4-BE49-F238E27FC236}">
                <a16:creationId xmlns:a16="http://schemas.microsoft.com/office/drawing/2014/main" xmlns="" id="{62FADC57-C402-4D2C-8C74-B60EFC3D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5667375" cy="48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Hydraulic Mixer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 descr="Refractory Mud Hog - RMHE36 - EZG Manufacturing">
            <a:extLst>
              <a:ext uri="{FF2B5EF4-FFF2-40B4-BE49-F238E27FC236}">
                <a16:creationId xmlns:a16="http://schemas.microsoft.com/office/drawing/2014/main" xmlns="" id="{67B127AE-D7BE-4F45-8930-BFA55FAD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"/>
            <a:ext cx="6553200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Curved Claw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Estwing 16-oz Smooth Face Steel Head Steel Claw Hammer in the Hammers  department at Lowes.com">
            <a:extLst>
              <a:ext uri="{FF2B5EF4-FFF2-40B4-BE49-F238E27FC236}">
                <a16:creationId xmlns:a16="http://schemas.microsoft.com/office/drawing/2014/main" xmlns="" id="{AA337590-D0A1-B468-8E52-C5CB0465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12648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 Gallon Bucket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Lowe's 5-Gallon Plastic General Bucket in the Buckets department at  Lowes.com">
            <a:extLst>
              <a:ext uri="{FF2B5EF4-FFF2-40B4-BE49-F238E27FC236}">
                <a16:creationId xmlns:a16="http://schemas.microsoft.com/office/drawing/2014/main" xmlns="" id="{DCA18D94-F336-3A62-8949-DED63970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24024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55 Gallon Drum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55 Gallon Blue Tight Head Plastic Drum w/PCR, UN Rated, 2&quot; NPS &amp; 2&quot;  Buttress Fittings">
            <a:extLst>
              <a:ext uri="{FF2B5EF4-FFF2-40B4-BE49-F238E27FC236}">
                <a16:creationId xmlns:a16="http://schemas.microsoft.com/office/drawing/2014/main" xmlns="" id="{932B6E9A-A9FE-749C-54BC-0F4EC066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5424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Box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 descr="Bon Tool 11-303 Mortar Box - Steel 8.4 Cu Ft - Masonry Mortars - Amazon.com">
            <a:extLst>
              <a:ext uri="{FF2B5EF4-FFF2-40B4-BE49-F238E27FC236}">
                <a16:creationId xmlns:a16="http://schemas.microsoft.com/office/drawing/2014/main" xmlns="" id="{0C7D4F79-6F33-44F2-8B2D-8F0B789F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6377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 Cubic foot </a:t>
            </a:r>
            <a:r>
              <a:rPr lang="en-US" sz="2800" dirty="0" err="1"/>
              <a:t>Wheelborrow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C8D9542-4D6B-481F-BAF5-2741CFDB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00878" cy="37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Pan and Stand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D3A90B37-044F-451F-8CDE-5E048CA15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7817107C-BB0B-4C56-8AA5-33A822625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xmlns="" id="{5D003371-10FB-47E5-BD82-911E4FAB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8" y="1143000"/>
            <a:ext cx="5256323" cy="38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</a:t>
            </a:r>
            <a:r>
              <a:rPr lang="en-US" sz="2800" dirty="0" smtClean="0"/>
              <a:t>Tub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D3A90B37-044F-451F-8CDE-5E048CA15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7817107C-BB0B-4C56-8AA5-33A822625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Mortar Tubs and Stands - Jim &amp; Slims Tool Supply">
            <a:extLst>
              <a:ext uri="{FF2B5EF4-FFF2-40B4-BE49-F238E27FC236}">
                <a16:creationId xmlns:a16="http://schemas.microsoft.com/office/drawing/2014/main" xmlns="" id="{DC5FE7FC-36AC-F4B2-FC61-B4F5E0D2D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72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46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Board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C4E50F2D-CACB-4191-8AAE-F7CB2BFE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851"/>
            <a:ext cx="5205413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Hoe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64DFEF-E460-AFF6-E089-A6C390C0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01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Plugging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C9ABBE8-020E-7127-77C1-A6047A4B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001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Cold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Bostitch 1/2&quot; Cold Chis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-161778"/>
            <a:ext cx="5562600" cy="564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20 Oz. Brick Hamm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762000"/>
            <a:ext cx="5410200" cy="436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F18E090-5E39-4D24-936E-50C782E4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Wrecking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tanley 18&quot; Steel Wrecking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9054"/>
            <a:ext cx="5638800" cy="541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Steel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Task Force 15&quot; Steel Pry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2095">
            <a:off x="1377537" y="842857"/>
            <a:ext cx="6160327" cy="43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Skid-Steer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Amazon.com: Bruder 02482 Caterpillar Skid Steer Loader : Toys &amp; Games">
            <a:extLst>
              <a:ext uri="{FF2B5EF4-FFF2-40B4-BE49-F238E27FC236}">
                <a16:creationId xmlns:a16="http://schemas.microsoft.com/office/drawing/2014/main" xmlns="" id="{E3AD70A9-CD2F-4F01-976D-3B92D188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9243"/>
            <a:ext cx="6411687" cy="44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Plumb Bob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6E8C0BBB-6085-4FC3-81FE-6E08ED656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600A7011-DE6E-4A5D-97A6-AB0A9AE9D1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xmlns="" id="{982DB7AC-0D5F-4E7A-9556-D91B50B12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xmlns="" id="{6202484F-44ED-4952-AFF7-5509269FA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9A14EF-FD1C-F01D-10B6-B7075B35F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1" y="990600"/>
            <a:ext cx="3733799" cy="373379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5-in-1 Glazing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Warner Tool Products ProGrip 2 5-in-1 Glazing Knif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0624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Rebar Bender and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Arrow Tools Customer Appreciation Days. #5-60 5/8” MANUAL REBAR BENDER &amp;  CUTTER">
            <a:extLst>
              <a:ext uri="{FF2B5EF4-FFF2-40B4-BE49-F238E27FC236}">
                <a16:creationId xmlns:a16="http://schemas.microsoft.com/office/drawing/2014/main" xmlns="" id="{6749E234-EC79-D855-8862-253AEAC8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50213" cy="22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Rebar Safety Caps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OSHA Rebar Safety caps - Rebar &amp; Reinforcing Products">
            <a:extLst>
              <a:ext uri="{FF2B5EF4-FFF2-40B4-BE49-F238E27FC236}">
                <a16:creationId xmlns:a16="http://schemas.microsoft.com/office/drawing/2014/main" xmlns="" id="{63D1A8F5-4430-A435-6ED1-7EECB09B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40021" cy="28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Bolt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3428" name="Picture 4" descr="Kobalt 18-in Bolt Cu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Aviation Tin Snips-Straight Cut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Task Force 10&quot; Aviation Tin Snips with Straight Cu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"/>
            <a:ext cx="49053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Rubber Mallet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Task Force 16 oz. Rubber Mall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50789">
            <a:off x="2557207" y="197921"/>
            <a:ext cx="4721481" cy="5336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Screw Jacks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Kwikstage Scaffolding System">
            <a:extLst>
              <a:ext uri="{FF2B5EF4-FFF2-40B4-BE49-F238E27FC236}">
                <a16:creationId xmlns:a16="http://schemas.microsoft.com/office/drawing/2014/main" xmlns="" id="{C8674D44-3885-DE27-FE3C-E6B8CADA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9974"/>
            <a:ext cx="4343402" cy="43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5’ Ladder Scaffolds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3DAD5C-CDCE-40E9-BD43-963C82FB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0988"/>
            <a:ext cx="5281612" cy="52816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Cross Brace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2" name="Picture 4" descr="Diagonal Cross Braces | Scaffolding">
            <a:extLst>
              <a:ext uri="{FF2B5EF4-FFF2-40B4-BE49-F238E27FC236}">
                <a16:creationId xmlns:a16="http://schemas.microsoft.com/office/drawing/2014/main" xmlns="" id="{FC930D9E-0089-4426-5F69-0515DDDB6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Walk Thru Scaffolds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6B0F69B4-AA57-4C44-A45D-68758F7E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Scaffold Casters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Scaffolding Casters | AccessCasters.com">
            <a:extLst>
              <a:ext uri="{FF2B5EF4-FFF2-40B4-BE49-F238E27FC236}">
                <a16:creationId xmlns:a16="http://schemas.microsoft.com/office/drawing/2014/main" xmlns="" id="{4E3C23B6-62C3-E219-1201-C9C1DACA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08444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OSHA Scaffold Plank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2&quot; x 10&quot; x 6' OSHA Scaffold Plank (Pin-Lok) | 888-777-4133 | Scaffold Store  | Scaffold Company | Scaffold | Cheap Scaffold | Discount Scaffold |  Scaffolding | Southern Yellow Pine | Scaffold Board | Scaffold Plank | Walk  Board">
            <a:extLst>
              <a:ext uri="{FF2B5EF4-FFF2-40B4-BE49-F238E27FC236}">
                <a16:creationId xmlns:a16="http://schemas.microsoft.com/office/drawing/2014/main" xmlns="" id="{FA6D936C-8ED3-86DF-72DF-26A32649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5431985" cy="36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Aluminum Walk Board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Louisville PD9207 Scaffold Platform, 75 sq-ft/lb Weight Capacity, 7 ft L,  18-3/4 in W, Aluminum #VORG8154908, PD9207">
            <a:extLst>
              <a:ext uri="{FF2B5EF4-FFF2-40B4-BE49-F238E27FC236}">
                <a16:creationId xmlns:a16="http://schemas.microsoft.com/office/drawing/2014/main" xmlns="" id="{2386E494-DA14-0356-FD5C-71880A65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Side Bracket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Scaffold End Bracket | 888-777-4133 | Scaffold Store | Scaffold Company |  Scaffold Support | Cheap Scaffold | Discount Scaffold | Scaffolding |  Scaffold Bike | Scaffold Outrigger">
            <a:extLst>
              <a:ext uri="{FF2B5EF4-FFF2-40B4-BE49-F238E27FC236}">
                <a16:creationId xmlns:a16="http://schemas.microsoft.com/office/drawing/2014/main" xmlns="" id="{51579863-E9A5-4B79-AB9F-F4AF80DB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521857" cy="33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Pump Jack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 descr="Red Steel Pump Jack, , large image number 0">
            <a:extLst>
              <a:ext uri="{FF2B5EF4-FFF2-40B4-BE49-F238E27FC236}">
                <a16:creationId xmlns:a16="http://schemas.microsoft.com/office/drawing/2014/main" xmlns="" id="{5F64D9B8-D6BB-A1D4-6B85-2288BE8F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3002"/>
            <a:ext cx="5008809" cy="50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Mast Climbing Work Platform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Work Platforms | Leppo Rents">
            <a:extLst>
              <a:ext uri="{FF2B5EF4-FFF2-40B4-BE49-F238E27FC236}">
                <a16:creationId xmlns:a16="http://schemas.microsoft.com/office/drawing/2014/main" xmlns="" id="{BEAFF9B4-D346-493A-A5B7-C1E95646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982614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Sledgehammer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Sledge Hammers | The Hammer Source">
            <a:extLst>
              <a:ext uri="{FF2B5EF4-FFF2-40B4-BE49-F238E27FC236}">
                <a16:creationId xmlns:a16="http://schemas.microsoft.com/office/drawing/2014/main" xmlns="" id="{30F50E9A-A0A7-95E9-C27D-2C8ADE87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72927"/>
            <a:ext cx="7010400" cy="19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Paver and Brick Buster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 descr="Bon Tool Paver and Brick Buster in the Masonry Tool Kits department at  Lowes.com">
            <a:extLst>
              <a:ext uri="{FF2B5EF4-FFF2-40B4-BE49-F238E27FC236}">
                <a16:creationId xmlns:a16="http://schemas.microsoft.com/office/drawing/2014/main" xmlns="" id="{EC668A4F-BF19-9F8D-4D20-78C5C0B1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Gas Brick and Block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MK-5013G 24&amp;amp;quot; Block Brick Saw. Contractors Direct">
            <a:extLst>
              <a:ext uri="{FF2B5EF4-FFF2-40B4-BE49-F238E27FC236}">
                <a16:creationId xmlns:a16="http://schemas.microsoft.com/office/drawing/2014/main" xmlns="" id="{D7649A9F-3CCC-4EC5-933A-73C12E5E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52425"/>
            <a:ext cx="490537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Cut-Off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Stihl TS420 - 14&quot; Cutquik Cut-Off Concrete Saw – A &amp; M Sales, Inc">
            <a:extLst>
              <a:ext uri="{FF2B5EF4-FFF2-40B4-BE49-F238E27FC236}">
                <a16:creationId xmlns:a16="http://schemas.microsoft.com/office/drawing/2014/main" xmlns="" id="{33F53B92-C16B-6407-C7F1-E5766BDA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43074"/>
            <a:ext cx="6740379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Diamond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Bosch® 10&quot; Extreme Segmented Rim Diamond Blade for Masonry at Menards®">
            <a:extLst>
              <a:ext uri="{FF2B5EF4-FFF2-40B4-BE49-F238E27FC236}">
                <a16:creationId xmlns:a16="http://schemas.microsoft.com/office/drawing/2014/main" xmlns="" id="{29E2A5B3-4F77-AEB1-1FD6-7D44412C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47824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Walk-Behind Concrete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Cement &amp; Concrete - White Bear Rental, Inc.">
            <a:extLst>
              <a:ext uri="{FF2B5EF4-FFF2-40B4-BE49-F238E27FC236}">
                <a16:creationId xmlns:a16="http://schemas.microsoft.com/office/drawing/2014/main" xmlns="" id="{AD96BF8D-4CBC-398F-B4A0-1359B279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43600" cy="441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Portable Ban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Deep Cut Portable Band Saw - Power Band Saws - Amazon.com">
            <a:extLst>
              <a:ext uri="{FF2B5EF4-FFF2-40B4-BE49-F238E27FC236}">
                <a16:creationId xmlns:a16="http://schemas.microsoft.com/office/drawing/2014/main" xmlns="" id="{2460EAC0-3E78-6C7E-6E06-469ECF32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98" y="1295400"/>
            <a:ext cx="5313102" cy="32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Margin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Task Force 5 x 2 Margin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Corner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12&quot; Outside Corner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Pointing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D300E52-8AE2-4C78-BC02-18A24B347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Trowel (London)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xmlns="" id="{EB0AC931-D18F-1B55-B6CA-5D2CA24F8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3697"/>
            <a:ext cx="5587786" cy="52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Chalk Line Reel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Stanley 100' Plastic Case Chalk Reel">
            <a:extLst>
              <a:ext uri="{FF2B5EF4-FFF2-40B4-BE49-F238E27FC236}">
                <a16:creationId xmlns:a16="http://schemas.microsoft.com/office/drawing/2014/main" xmlns="" id="{8B845C9B-A292-41EA-B165-E968D5DAB42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552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Trowel (Philadelphia)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00DEC647-0695-3C80-3597-CDB0C7A20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86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Tie Wire Twister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Kraft Tool Co- Tie Wire Twister with Plastic Handle">
            <a:extLst>
              <a:ext uri="{FF2B5EF4-FFF2-40B4-BE49-F238E27FC236}">
                <a16:creationId xmlns:a16="http://schemas.microsoft.com/office/drawing/2014/main" xmlns="" id="{065F0CAF-01BD-93C1-13DF-FF47083B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433762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Rub Brick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Goldblatt G06168 8-Inch Rub Brick - Power Jointers - Amazon.com">
            <a:extLst>
              <a:ext uri="{FF2B5EF4-FFF2-40B4-BE49-F238E27FC236}">
                <a16:creationId xmlns:a16="http://schemas.microsoft.com/office/drawing/2014/main" xmlns="" id="{88BAAF69-2779-EB8B-96F6-2901C059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744936" cy="31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Masonry Brush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 descr="Mason's Brushes – The Masonry Store">
            <a:extLst>
              <a:ext uri="{FF2B5EF4-FFF2-40B4-BE49-F238E27FC236}">
                <a16:creationId xmlns:a16="http://schemas.microsoft.com/office/drawing/2014/main" xmlns="" id="{1922381D-13B0-3E88-9E7E-208D5827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211566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Tool Bag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 descr="MARSHALLTOWN | Canvas Tool Bag">
            <a:extLst>
              <a:ext uri="{FF2B5EF4-FFF2-40B4-BE49-F238E27FC236}">
                <a16:creationId xmlns:a16="http://schemas.microsoft.com/office/drawing/2014/main" xmlns="" id="{566936F8-2B2E-210B-3E5D-4BAFB9AB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13189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Quoin Corner Bracket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Bon Tool Quoin Corner Bracket Masonry Guide Fitting in the Masonry Tool  Kits department at Lowes.com">
            <a:extLst>
              <a:ext uri="{FF2B5EF4-FFF2-40B4-BE49-F238E27FC236}">
                <a16:creationId xmlns:a16="http://schemas.microsoft.com/office/drawing/2014/main" xmlns="" id="{8D5C84CE-A95B-81CA-E3D7-99A6FF67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Corner Pole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5978F2C-AE64-4957-9104-CFBC1EC9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814389"/>
            <a:ext cx="4267201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Inside Corner Bracket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Marshalltown 4914 Bottom Inside Corner Bracket for Masonry Guide - -  Amazon.com">
            <a:extLst>
              <a:ext uri="{FF2B5EF4-FFF2-40B4-BE49-F238E27FC236}">
                <a16:creationId xmlns:a16="http://schemas.microsoft.com/office/drawing/2014/main" xmlns="" id="{342D1179-F694-1E38-8FBB-DE95EA89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990600"/>
            <a:ext cx="4080510" cy="37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Outside Corner Base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 descr="Bon 11-122 Outside Base Fitting for Model C and R Masonry Guide Corner Pole  - Walmart.com">
            <a:extLst>
              <a:ext uri="{FF2B5EF4-FFF2-40B4-BE49-F238E27FC236}">
                <a16:creationId xmlns:a16="http://schemas.microsoft.com/office/drawing/2014/main" xmlns="" id="{2D7C018D-1966-893F-094C-D0F1E7A0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Outside Corner Top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 descr="Outside Top Corner Fitting for Masonry Guide Poles">
            <a:extLst>
              <a:ext uri="{FF2B5EF4-FFF2-40B4-BE49-F238E27FC236}">
                <a16:creationId xmlns:a16="http://schemas.microsoft.com/office/drawing/2014/main" xmlns="" id="{2CE8363C-9B1B-45F7-9357-EBA25994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Rake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What else can brick rakes be called? - Wonkee Donkee Tools">
            <a:extLst>
              <a:ext uri="{FF2B5EF4-FFF2-40B4-BE49-F238E27FC236}">
                <a16:creationId xmlns:a16="http://schemas.microsoft.com/office/drawing/2014/main" xmlns="" id="{3A0AC53E-2657-4020-97BD-28C1A36F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78" y="1066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Cut Nails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Cut Masonry Nails – Fasten Wood &amp; Hardwood Materials to Block and Stone">
            <a:extLst>
              <a:ext uri="{FF2B5EF4-FFF2-40B4-BE49-F238E27FC236}">
                <a16:creationId xmlns:a16="http://schemas.microsoft.com/office/drawing/2014/main" xmlns="" id="{25DD0F45-F128-7356-C03C-A90CD851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800599" cy="35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Fluted Masonry Nails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5/32 x 1 Masonry Nail (Box of 100) - Albany Steel &amp; Brass Corp">
            <a:extLst>
              <a:ext uri="{FF2B5EF4-FFF2-40B4-BE49-F238E27FC236}">
                <a16:creationId xmlns:a16="http://schemas.microsoft.com/office/drawing/2014/main" xmlns="" id="{B36184C0-CEBF-E27B-2AF4-910E5345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77104"/>
            <a:ext cx="4938713" cy="38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Masonry Drill Bits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Hyper Tough 10 Piece Masonry Drill Bit Set with Triangle Shank - Walmart.com">
            <a:extLst>
              <a:ext uri="{FF2B5EF4-FFF2-40B4-BE49-F238E27FC236}">
                <a16:creationId xmlns:a16="http://schemas.microsoft.com/office/drawing/2014/main" xmlns="" id="{6799D459-A08D-3FE4-8A93-0919CC04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4350"/>
            <a:ext cx="45910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Framing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1746" name="Picture 2" descr="Swanson Tool Company 16-in x 24-in Steel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Swanson Tool Company 16-in Combination Square Pro W/Metric (40 Cm) in the  Squares department at Lowes.com">
            <a:extLst>
              <a:ext uri="{FF2B5EF4-FFF2-40B4-BE49-F238E27FC236}">
                <a16:creationId xmlns:a16="http://schemas.microsoft.com/office/drawing/2014/main" xmlns="" id="{520F2F14-1FC0-A185-EAED-213085CD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45015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Speed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 descr="Amazon.com: SWANSON Tool Co S0101 7 Inch Speed Square, Blue : Everything  Else">
            <a:extLst>
              <a:ext uri="{FF2B5EF4-FFF2-40B4-BE49-F238E27FC236}">
                <a16:creationId xmlns:a16="http://schemas.microsoft.com/office/drawing/2014/main" xmlns="" id="{1B06731D-1B8D-FF03-112E-4F2F2AA5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51436"/>
            <a:ext cx="3948112" cy="40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tanley 15&quot; Hand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239000" cy="493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Hacksaw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 descr="Amazon.com: GreatNeck 50 Hack Saw Frame : Tools &amp; Home Improvement">
            <a:extLst>
              <a:ext uri="{FF2B5EF4-FFF2-40B4-BE49-F238E27FC236}">
                <a16:creationId xmlns:a16="http://schemas.microsoft.com/office/drawing/2014/main" xmlns="" id="{EBFCCCB0-D08C-8BEE-74DF-7152AE17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32" y="1905000"/>
            <a:ext cx="5987173" cy="21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Hammer Drill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Rotary Hammer Drill (Heavy Duty) • Wellers Hire">
            <a:extLst>
              <a:ext uri="{FF2B5EF4-FFF2-40B4-BE49-F238E27FC236}">
                <a16:creationId xmlns:a16="http://schemas.microsoft.com/office/drawing/2014/main" xmlns="" id="{BA2C38D5-5F6C-063C-8AE5-5E08494D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Cordless Drill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 descr="The 9 Best Cordless Drills of 2022">
            <a:extLst>
              <a:ext uri="{FF2B5EF4-FFF2-40B4-BE49-F238E27FC236}">
                <a16:creationId xmlns:a16="http://schemas.microsoft.com/office/drawing/2014/main" xmlns="" id="{638EA58F-BB13-15A6-8976-8ECC1AB2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Joint Raker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FB78C2-4466-602B-4E80-78A7C1C0E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16" y="914400"/>
            <a:ext cx="3200400" cy="3802456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Reciprocating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DEWALT 12-Amp Reciprocating Saw K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Circular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DEWALT 15-Amp 7-1/4&quot; Circular Saw Kit with High Strength Ba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1913"/>
            <a:ext cx="55006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Utility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19800" cy="29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Hook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tanley 50-Pack Steel Hook Replacement Bla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9088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Razor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tanley 5-Pack High-Carbon Steel Replacement Bla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09612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Leveling Rod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CST/Berger 16' Leveling Telescoping Rod">
            <a:extLst>
              <a:ext uri="{FF2B5EF4-FFF2-40B4-BE49-F238E27FC236}">
                <a16:creationId xmlns:a16="http://schemas.microsoft.com/office/drawing/2014/main" xmlns="" id="{58476186-E1DB-AFAC-65B4-80D9C041AAA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2600"/>
            <a:ext cx="4876800" cy="47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Laser Detector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CST/Berger Laser Detector Kit">
            <a:extLst>
              <a:ext uri="{FF2B5EF4-FFF2-40B4-BE49-F238E27FC236}">
                <a16:creationId xmlns:a16="http://schemas.microsoft.com/office/drawing/2014/main" xmlns="" id="{B5148E44-B943-76A4-5523-C7EA865D1A1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Rotary Laser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Bosch 800' Beam Self Leveling Rotary Laser Level">
            <a:extLst>
              <a:ext uri="{FF2B5EF4-FFF2-40B4-BE49-F238E27FC236}">
                <a16:creationId xmlns:a16="http://schemas.microsoft.com/office/drawing/2014/main" xmlns="" id="{F59834FC-385B-A05F-CBCD-5B48AA4982C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47720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Tripod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Bosch 63&quot; Aluminum Contractor's Tripod">
            <a:extLst>
              <a:ext uri="{FF2B5EF4-FFF2-40B4-BE49-F238E27FC236}">
                <a16:creationId xmlns:a16="http://schemas.microsoft.com/office/drawing/2014/main" xmlns="" id="{61CC71F3-7C09-56C6-FBDF-C3BB5747CD6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4543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Transit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CST/Berger Speed Line Transit Level">
            <a:extLst>
              <a:ext uri="{FF2B5EF4-FFF2-40B4-BE49-F238E27FC236}">
                <a16:creationId xmlns:a16="http://schemas.microsoft.com/office/drawing/2014/main" xmlns="" id="{1C1F0722-6D84-DE9A-1292-B8C05211C9E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314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22538</TotalTime>
  <Words>313</Words>
  <Application>Microsoft Office PowerPoint</Application>
  <PresentationFormat>On-screen Show (4:3)</PresentationFormat>
  <Paragraphs>126</Paragraphs>
  <Slides>126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1" baseType="lpstr">
      <vt:lpstr>Lucida Sans Unicode</vt:lpstr>
      <vt:lpstr>Verdana</vt:lpstr>
      <vt:lpstr>Wingdings 2</vt:lpstr>
      <vt:lpstr>Wingdings 3</vt:lpstr>
      <vt:lpstr>Concourse</vt:lpstr>
      <vt:lpstr>Masonry        TOOL  IDENTIFICATION</vt:lpstr>
      <vt:lpstr>Ripping Hammer</vt:lpstr>
      <vt:lpstr>Curved Claw Hammer</vt:lpstr>
      <vt:lpstr>Brick Hammer</vt:lpstr>
      <vt:lpstr>Rubber Mallet</vt:lpstr>
      <vt:lpstr>Sledgehammer</vt:lpstr>
      <vt:lpstr>Chalk Line Reel</vt:lpstr>
      <vt:lpstr>Rake Jointer</vt:lpstr>
      <vt:lpstr>Joint Raker</vt:lpstr>
      <vt:lpstr>Sled Runner</vt:lpstr>
      <vt:lpstr>Grapevine Jointer</vt:lpstr>
      <vt:lpstr>Barrel Jointer</vt:lpstr>
      <vt:lpstr>½-inch Brick Jointer</vt:lpstr>
      <vt:lpstr>Mason’s Line</vt:lpstr>
      <vt:lpstr>Line Blocks</vt:lpstr>
      <vt:lpstr>Adjustable Line Stretcher</vt:lpstr>
      <vt:lpstr>Line Pins</vt:lpstr>
      <vt:lpstr>Line Twigs</vt:lpstr>
      <vt:lpstr>Jag Clamp</vt:lpstr>
      <vt:lpstr>Bar Clamp</vt:lpstr>
      <vt:lpstr>C Clamp</vt:lpstr>
      <vt:lpstr>Brick Cart</vt:lpstr>
      <vt:lpstr>Brick Tongs</vt:lpstr>
      <vt:lpstr>Brick Spacing Rule</vt:lpstr>
      <vt:lpstr>Modular Spacing Rule</vt:lpstr>
      <vt:lpstr>Oversize Brick Spacing Rule</vt:lpstr>
      <vt:lpstr>Grout Bag</vt:lpstr>
      <vt:lpstr>Mortar Mixer</vt:lpstr>
      <vt:lpstr>Hydraulic Mixer</vt:lpstr>
      <vt:lpstr>5 Gallon Bucket</vt:lpstr>
      <vt:lpstr>55 Gallon Drum</vt:lpstr>
      <vt:lpstr>Mortar Box</vt:lpstr>
      <vt:lpstr>6 Cubic foot Wheelborrow</vt:lpstr>
      <vt:lpstr>Mortar Pan and Stand</vt:lpstr>
      <vt:lpstr>Mortar Tub</vt:lpstr>
      <vt:lpstr>Mortar Board</vt:lpstr>
      <vt:lpstr>Mortar Hoe</vt:lpstr>
      <vt:lpstr>Plugging Chisel</vt:lpstr>
      <vt:lpstr>Cold Chisel</vt:lpstr>
      <vt:lpstr>Mason’s Chisel</vt:lpstr>
      <vt:lpstr>Wrecking Bar</vt:lpstr>
      <vt:lpstr>Steel Pry Bar</vt:lpstr>
      <vt:lpstr>Skid-Steer</vt:lpstr>
      <vt:lpstr>Plumb Bob</vt:lpstr>
      <vt:lpstr>5-in-1 Glazing Knife</vt:lpstr>
      <vt:lpstr>Rebar Bender and Cutter</vt:lpstr>
      <vt:lpstr>Rebar Safety Caps</vt:lpstr>
      <vt:lpstr>Bolt Cutter</vt:lpstr>
      <vt:lpstr>Aviation Tin Snips-Straight Cut</vt:lpstr>
      <vt:lpstr>Screw Jacks</vt:lpstr>
      <vt:lpstr>5’ Ladder Scaffolds</vt:lpstr>
      <vt:lpstr>Cross Brace</vt:lpstr>
      <vt:lpstr>Walk Thru Scaffolds</vt:lpstr>
      <vt:lpstr>Scaffold Casters</vt:lpstr>
      <vt:lpstr>OSHA Scaffold Plank</vt:lpstr>
      <vt:lpstr>Aluminum Walk Board</vt:lpstr>
      <vt:lpstr>Side Bracket</vt:lpstr>
      <vt:lpstr>Pump Jack</vt:lpstr>
      <vt:lpstr>Mast Climbing Work Platform</vt:lpstr>
      <vt:lpstr>Paver and Brick Buster</vt:lpstr>
      <vt:lpstr>Gas Brick and Block Saw</vt:lpstr>
      <vt:lpstr>Cut-Off Saw</vt:lpstr>
      <vt:lpstr>Diamond Blade</vt:lpstr>
      <vt:lpstr>Walk-Behind Concrete Saw</vt:lpstr>
      <vt:lpstr>Portable Ban Saw</vt:lpstr>
      <vt:lpstr>Margin Trowel</vt:lpstr>
      <vt:lpstr>Corner Trowel</vt:lpstr>
      <vt:lpstr>Pointing Trowel</vt:lpstr>
      <vt:lpstr>Brick Trowel (London)</vt:lpstr>
      <vt:lpstr>Brick Trowel (Philadelphia)</vt:lpstr>
      <vt:lpstr>Tie Wire Twister</vt:lpstr>
      <vt:lpstr>Rub Brick</vt:lpstr>
      <vt:lpstr>Masonry Brush</vt:lpstr>
      <vt:lpstr>Mason’s Tool Bag</vt:lpstr>
      <vt:lpstr>Quoin Corner Bracket</vt:lpstr>
      <vt:lpstr>Corner Pole</vt:lpstr>
      <vt:lpstr>Inside Corner Bracket</vt:lpstr>
      <vt:lpstr>Outside Corner Base</vt:lpstr>
      <vt:lpstr>Outside Corner Top</vt:lpstr>
      <vt:lpstr>Cut Nails</vt:lpstr>
      <vt:lpstr>Fluted Masonry Nails</vt:lpstr>
      <vt:lpstr>Masonry Drill Bits</vt:lpstr>
      <vt:lpstr>Framing Square</vt:lpstr>
      <vt:lpstr>Combination Square</vt:lpstr>
      <vt:lpstr>Speed Square</vt:lpstr>
      <vt:lpstr>Hand Saw</vt:lpstr>
      <vt:lpstr>Hacksaw</vt:lpstr>
      <vt:lpstr>Hammer Drill</vt:lpstr>
      <vt:lpstr>Cordless Drill</vt:lpstr>
      <vt:lpstr>Electric Reciprocating Saw</vt:lpstr>
      <vt:lpstr>Electric Circular Saw</vt:lpstr>
      <vt:lpstr>Utility Knife</vt:lpstr>
      <vt:lpstr>Hook Blade</vt:lpstr>
      <vt:lpstr>Razor Blade</vt:lpstr>
      <vt:lpstr>Leveling Rod</vt:lpstr>
      <vt:lpstr>Laser Detector</vt:lpstr>
      <vt:lpstr>Rotary Laser Level</vt:lpstr>
      <vt:lpstr>Tripod</vt:lpstr>
      <vt:lpstr>Transit</vt:lpstr>
      <vt:lpstr>4’ Level</vt:lpstr>
      <vt:lpstr>2’ Level</vt:lpstr>
      <vt:lpstr>Torpedo Level</vt:lpstr>
      <vt:lpstr>Line Level</vt:lpstr>
      <vt:lpstr>Tape Measure</vt:lpstr>
      <vt:lpstr>Open Reel Tape Measure</vt:lpstr>
      <vt:lpstr>Telescopic Forklift</vt:lpstr>
      <vt:lpstr>Rough Terrain Forklift</vt:lpstr>
      <vt:lpstr>Round Shovel</vt:lpstr>
      <vt:lpstr>Flat Shovel</vt:lpstr>
      <vt:lpstr>Hand Tamper</vt:lpstr>
      <vt:lpstr>Plate Compactor</vt:lpstr>
      <vt:lpstr>Concrete Buggy</vt:lpstr>
      <vt:lpstr>Come Along Rake</vt:lpstr>
      <vt:lpstr>Concrete Edger</vt:lpstr>
      <vt:lpstr>Concrete Groover</vt:lpstr>
      <vt:lpstr>Concrete Threaded Handles</vt:lpstr>
      <vt:lpstr>Concrete Float</vt:lpstr>
      <vt:lpstr>Concrete Finishing Trowel</vt:lpstr>
      <vt:lpstr>Hand Concrete Float</vt:lpstr>
      <vt:lpstr>Hand Finishing Trowel</vt:lpstr>
      <vt:lpstr>Concrete Power Trowel</vt:lpstr>
      <vt:lpstr>Ride-On-Trowel Machine</vt:lpstr>
      <vt:lpstr>Scraper</vt:lpstr>
      <vt:lpstr>4” Angle Grinder</vt:lpstr>
      <vt:lpstr>Machinist’s Vise</vt:lpstr>
      <vt:lpstr>Carpenter’s Pencil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Paul</cp:lastModifiedBy>
  <cp:revision>48</cp:revision>
  <dcterms:created xsi:type="dcterms:W3CDTF">2014-01-14T04:43:47Z</dcterms:created>
  <dcterms:modified xsi:type="dcterms:W3CDTF">2024-01-30T15:24:23Z</dcterms:modified>
</cp:coreProperties>
</file>