
<file path=[Content_Types].xml><?xml version="1.0" encoding="utf-8"?>
<Types xmlns="http://schemas.openxmlformats.org/package/2006/content-types">
  <Override PartName="/ppt/slides/slide69.xml" ContentType="application/vnd.openxmlformats-officedocument.presentationml.slide+xml"/>
  <Override PartName="/ppt/slides/slide14.xml" ContentType="application/vnd.openxmlformats-officedocument.presentationml.slide+xml"/>
  <Override PartName="/ppt/slides/slide62.xml" ContentType="application/vnd.openxmlformats-officedocument.presentationml.slide+xml"/>
  <Override PartName="/ppt/slides/slide78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6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77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75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74.xml" ContentType="application/vnd.openxmlformats-officedocument.presentationml.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slides/slide73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s/slide7.xml" ContentType="application/vnd.openxmlformats-officedocument.presentationml.slide+xml"/>
  <Override PartName="/ppt/slides/slide7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slides/slide72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s/slide70.xml" ContentType="application/vnd.openxmlformats-officedocument.presentationml.slide+xml"/>
  <Override PartName="/ppt/slides/slide3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257" r:id="rId2"/>
    <p:sldId id="369" r:id="rId3"/>
    <p:sldId id="260" r:id="rId4"/>
    <p:sldId id="262" r:id="rId5"/>
    <p:sldId id="370" r:id="rId6"/>
    <p:sldId id="371" r:id="rId7"/>
    <p:sldId id="265" r:id="rId8"/>
    <p:sldId id="372" r:id="rId9"/>
    <p:sldId id="373" r:id="rId10"/>
    <p:sldId id="374" r:id="rId11"/>
    <p:sldId id="275" r:id="rId12"/>
    <p:sldId id="276" r:id="rId13"/>
    <p:sldId id="277" r:id="rId14"/>
    <p:sldId id="376" r:id="rId15"/>
    <p:sldId id="282" r:id="rId16"/>
    <p:sldId id="375" r:id="rId17"/>
    <p:sldId id="377" r:id="rId18"/>
    <p:sldId id="378" r:id="rId19"/>
    <p:sldId id="379" r:id="rId20"/>
    <p:sldId id="287" r:id="rId21"/>
    <p:sldId id="290" r:id="rId22"/>
    <p:sldId id="291" r:id="rId23"/>
    <p:sldId id="380" r:id="rId24"/>
    <p:sldId id="381" r:id="rId25"/>
    <p:sldId id="382" r:id="rId26"/>
    <p:sldId id="422" r:id="rId27"/>
    <p:sldId id="383" r:id="rId28"/>
    <p:sldId id="384" r:id="rId29"/>
    <p:sldId id="385" r:id="rId30"/>
    <p:sldId id="305" r:id="rId31"/>
    <p:sldId id="386" r:id="rId32"/>
    <p:sldId id="387" r:id="rId33"/>
    <p:sldId id="309" r:id="rId34"/>
    <p:sldId id="388" r:id="rId35"/>
    <p:sldId id="389" r:id="rId36"/>
    <p:sldId id="312" r:id="rId37"/>
    <p:sldId id="390" r:id="rId38"/>
    <p:sldId id="315" r:id="rId39"/>
    <p:sldId id="391" r:id="rId40"/>
    <p:sldId id="392" r:id="rId41"/>
    <p:sldId id="319" r:id="rId42"/>
    <p:sldId id="320" r:id="rId43"/>
    <p:sldId id="393" r:id="rId44"/>
    <p:sldId id="322" r:id="rId45"/>
    <p:sldId id="394" r:id="rId46"/>
    <p:sldId id="395" r:id="rId47"/>
    <p:sldId id="396" r:id="rId48"/>
    <p:sldId id="397" r:id="rId49"/>
    <p:sldId id="398" r:id="rId50"/>
    <p:sldId id="399" r:id="rId51"/>
    <p:sldId id="400" r:id="rId52"/>
    <p:sldId id="401" r:id="rId53"/>
    <p:sldId id="402" r:id="rId54"/>
    <p:sldId id="403" r:id="rId55"/>
    <p:sldId id="404" r:id="rId56"/>
    <p:sldId id="336" r:id="rId57"/>
    <p:sldId id="405" r:id="rId58"/>
    <p:sldId id="339" r:id="rId59"/>
    <p:sldId id="342" r:id="rId60"/>
    <p:sldId id="406" r:id="rId61"/>
    <p:sldId id="407" r:id="rId62"/>
    <p:sldId id="408" r:id="rId63"/>
    <p:sldId id="409" r:id="rId64"/>
    <p:sldId id="410" r:id="rId65"/>
    <p:sldId id="411" r:id="rId66"/>
    <p:sldId id="412" r:id="rId67"/>
    <p:sldId id="413" r:id="rId68"/>
    <p:sldId id="414" r:id="rId69"/>
    <p:sldId id="415" r:id="rId70"/>
    <p:sldId id="416" r:id="rId71"/>
    <p:sldId id="417" r:id="rId72"/>
    <p:sldId id="360" r:id="rId73"/>
    <p:sldId id="418" r:id="rId74"/>
    <p:sldId id="419" r:id="rId75"/>
    <p:sldId id="420" r:id="rId76"/>
    <p:sldId id="366" r:id="rId77"/>
    <p:sldId id="367" r:id="rId78"/>
    <p:sldId id="421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showPr showNarration="1">
    <p:present/>
    <p:sldAll/>
    <p:penClr>
      <a:prstClr val="red"/>
    </p:penClr>
    <p:extLst>
      <p:ext uri="{EC167BDD-8182-4AB7-AECC-EB403E3ABB37}">
        <p14:laserCl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>
          <a:srgbClr val="FF0000"/>
        </p14:laserClr>
      </p:ext>
      <p:ext uri="{2FDB2607-1784-4EEB-B798-7EB5836EED8A}">
        <p14:showMediaCtrl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1"/>
      </p:ext>
    </p:extLst>
  </p:showPr>
  <p:clrMru>
    <a:srgbClr val="EA0000"/>
    <a:srgbClr val="CC0000"/>
  </p:clrMru>
  <p:extLst>
    <p:ext uri="{E76CE94A-603C-4142-B9EB-6D1370010A27}">
      <p14:discardImageEditData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220"/>
    </p:ext>
    <p:ext uri="{FD5EFAAD-0ECE-453E-9831-46B23BE46B34}">
      <p15:chartTrackingRefBase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7" autoAdjust="0"/>
    <p:restoredTop sz="94730" autoAdjust="0"/>
  </p:normalViewPr>
  <p:slideViewPr>
    <p:cSldViewPr>
      <p:cViewPr varScale="1">
        <p:scale>
          <a:sx n="91" d="100"/>
          <a:sy n="91" d="100"/>
        </p:scale>
        <p:origin x="-84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836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81" Type="http://schemas.openxmlformats.org/officeDocument/2006/relationships/handoutMaster" Target="handoutMasters/handoutMaster1.xml"/><Relationship Id="rId82" Type="http://schemas.openxmlformats.org/officeDocument/2006/relationships/printerSettings" Target="printerSettings/printerSettings1.bin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6DA6C-0641-4200-8F5C-16A29A17CBF5}" type="datetimeFigureOut">
              <a:rPr lang="en-US" smtClean="0"/>
              <a:pPr/>
              <a:t>5/6/15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928A2-CB37-43C7-B4D8-2024BAB01B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3435863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459F5-AAB7-4D3D-90AC-C44374E49B0D}" type="datetimeFigureOut">
              <a:rPr lang="en-US" smtClean="0"/>
              <a:pPr/>
              <a:t>5/6/15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5E468-1293-4002-B775-513B5C675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60369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One Competi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 Competitor 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>
            <a:lvl1pPr algn="r">
              <a:buNone/>
              <a:defRPr sz="3000" baseline="0">
                <a:solidFill>
                  <a:srgbClr val="EA0000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 smtClean="0"/>
              <a:t>INSERT COMPETITON NAME HERE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2590800"/>
            <a:ext cx="76962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 Rounded MT Bold" pitchFamily="34" charset="0"/>
              </a:defRPr>
            </a:lvl1pPr>
          </a:lstStyle>
          <a:p>
            <a:pPr lvl="0"/>
            <a:r>
              <a:rPr lang="en-US" dirty="0" smtClean="0"/>
              <a:t>Insert Competitor Name Here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mpet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 Competitors 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6064" cy="6858000"/>
          </a:xfrm>
          <a:prstGeom prst="rect">
            <a:avLst/>
          </a:prstGeom>
        </p:spPr>
      </p:pic>
      <p:sp>
        <p:nvSpPr>
          <p:cNvPr id="1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>
            <a:lvl1pPr algn="r">
              <a:buNone/>
              <a:defRPr sz="3000" baseline="0">
                <a:solidFill>
                  <a:srgbClr val="EA0000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 smtClean="0"/>
              <a:t>INSERT COMPETITON NAME HERE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2590800"/>
            <a:ext cx="76962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 Rounded MT Bold" pitchFamily="34" charset="0"/>
              </a:defRPr>
            </a:lvl1pPr>
          </a:lstStyle>
          <a:p>
            <a:pPr lvl="0"/>
            <a:r>
              <a:rPr lang="en-US" dirty="0" smtClean="0"/>
              <a:t>Insert Competitor Name Here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219200" y="4267200"/>
            <a:ext cx="76962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 Rounded MT Bold" pitchFamily="34" charset="0"/>
              </a:defRPr>
            </a:lvl1pPr>
          </a:lstStyle>
          <a:p>
            <a:pPr lvl="0"/>
            <a:r>
              <a:rPr lang="en-US" dirty="0" smtClean="0"/>
              <a:t>Insert Competitor Name Here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hree Compet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 Competitors 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6066" cy="6858000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>
            <a:lvl1pPr algn="r">
              <a:buNone/>
              <a:defRPr sz="3000" baseline="0">
                <a:solidFill>
                  <a:srgbClr val="EA0000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 smtClean="0"/>
              <a:t>INSERT COMPETITON NAME HERE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2286000"/>
            <a:ext cx="76962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 Rounded MT Bold" pitchFamily="34" charset="0"/>
              </a:defRPr>
            </a:lvl1pPr>
          </a:lstStyle>
          <a:p>
            <a:pPr lvl="0"/>
            <a:r>
              <a:rPr lang="en-US" dirty="0" smtClean="0"/>
              <a:t>Insert Competitor Name Here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219200" y="3657600"/>
            <a:ext cx="76962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 Rounded MT Bold" pitchFamily="34" charset="0"/>
              </a:defRPr>
            </a:lvl1pPr>
          </a:lstStyle>
          <a:p>
            <a:pPr lvl="0"/>
            <a:r>
              <a:rPr lang="en-US" dirty="0" smtClean="0"/>
              <a:t>Insert Competitor Name Here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4953000"/>
            <a:ext cx="76962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 Rounded MT Bold" pitchFamily="34" charset="0"/>
              </a:defRPr>
            </a:lvl1pPr>
          </a:lstStyle>
          <a:p>
            <a:pPr lvl="0"/>
            <a:r>
              <a:rPr lang="en-US" dirty="0" smtClean="0"/>
              <a:t>Insert Competitor Name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Four Compet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4 Competitors 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>
            <a:lvl1pPr algn="r">
              <a:buNone/>
              <a:defRPr sz="3000" baseline="0">
                <a:solidFill>
                  <a:srgbClr val="EA0000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 smtClean="0"/>
              <a:t>INSERT COMPETITON NAME HERE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 Rounded MT Bold" pitchFamily="34" charset="0"/>
              </a:defRPr>
            </a:lvl1pPr>
          </a:lstStyle>
          <a:p>
            <a:pPr lvl="0"/>
            <a:r>
              <a:rPr lang="en-US" dirty="0" smtClean="0"/>
              <a:t>Insert Competitor Name Here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219200" y="3276600"/>
            <a:ext cx="76962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 Rounded MT Bold" pitchFamily="34" charset="0"/>
              </a:defRPr>
            </a:lvl1pPr>
          </a:lstStyle>
          <a:p>
            <a:pPr lvl="0"/>
            <a:r>
              <a:rPr lang="en-US" dirty="0" smtClean="0"/>
              <a:t>Insert Competitor Name Here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4419600"/>
            <a:ext cx="76962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 Rounded MT Bold" pitchFamily="34" charset="0"/>
              </a:defRPr>
            </a:lvl1pPr>
          </a:lstStyle>
          <a:p>
            <a:pPr lvl="0"/>
            <a:r>
              <a:rPr lang="en-US" dirty="0" smtClean="0"/>
              <a:t>Insert Competitor Name Here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 Rounded MT Bold" pitchFamily="34" charset="0"/>
              </a:defRPr>
            </a:lvl1pPr>
          </a:lstStyle>
          <a:p>
            <a:pPr lvl="0"/>
            <a:r>
              <a:rPr lang="en-US" dirty="0" smtClean="0"/>
              <a:t>Insert Competitor Name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Five Compet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5 Competitors 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6066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>
            <a:lvl1pPr algn="r">
              <a:buNone/>
              <a:defRPr sz="3000" baseline="0">
                <a:solidFill>
                  <a:srgbClr val="EA0000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 smtClean="0"/>
              <a:t>INSERT COMPETITON NAME HERE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 Rounded MT Bold" pitchFamily="34" charset="0"/>
              </a:defRPr>
            </a:lvl1pPr>
          </a:lstStyle>
          <a:p>
            <a:pPr lvl="0"/>
            <a:r>
              <a:rPr lang="en-US" dirty="0" smtClean="0"/>
              <a:t>Insert Competitor Name Here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 Rounded MT Bold" pitchFamily="34" charset="0"/>
              </a:defRPr>
            </a:lvl1pPr>
          </a:lstStyle>
          <a:p>
            <a:pPr lvl="0"/>
            <a:r>
              <a:rPr lang="en-US" dirty="0" smtClean="0"/>
              <a:t>Insert Competitor Name Here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 Rounded MT Bold" pitchFamily="34" charset="0"/>
              </a:defRPr>
            </a:lvl1pPr>
          </a:lstStyle>
          <a:p>
            <a:pPr lvl="0"/>
            <a:r>
              <a:rPr lang="en-US" dirty="0" smtClean="0"/>
              <a:t>Insert Competitor Name Here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 Rounded MT Bold" pitchFamily="34" charset="0"/>
              </a:defRPr>
            </a:lvl1pPr>
          </a:lstStyle>
          <a:p>
            <a:pPr lvl="0"/>
            <a:r>
              <a:rPr lang="en-US" dirty="0" smtClean="0"/>
              <a:t>Insert Competitor Name Here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 Rounded MT Bold" pitchFamily="34" charset="0"/>
              </a:defRPr>
            </a:lvl1pPr>
          </a:lstStyle>
          <a:p>
            <a:pPr lvl="0"/>
            <a:r>
              <a:rPr lang="en-US" dirty="0" smtClean="0"/>
              <a:t>Insert Competitor Name Here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7" r:id="rId3"/>
    <p:sldLayoutId id="2147483650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3-D Visualization and Animation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Forsyth Technical Community College- Team 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Forsyth Technical Community College- Team F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Forsyth Technical Community College- Team 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Forsyth Technical Community College- Team C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Wilkes Community College- Team G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672434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Broadcast News Production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Forsyth Tech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3452010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19200" y="1219200"/>
            <a:ext cx="7848600" cy="533400"/>
          </a:xfrm>
        </p:spPr>
        <p:txBody>
          <a:bodyPr/>
          <a:lstStyle/>
          <a:p>
            <a:r>
              <a:rPr lang="en-US" dirty="0"/>
              <a:t>Career Pathways Showcase Engineering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Edgecombe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1303928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2000" y="1219200"/>
            <a:ext cx="8305800" cy="533400"/>
          </a:xfrm>
        </p:spPr>
        <p:txBody>
          <a:bodyPr/>
          <a:lstStyle/>
          <a:p>
            <a:r>
              <a:rPr lang="en-US" dirty="0"/>
              <a:t>Career Pathways Showcase Transportation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Forsyth Tech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3667444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Carpentry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Brian </a:t>
            </a:r>
            <a:r>
              <a:rPr lang="en-US" smtClean="0"/>
              <a:t>Brietenfield</a:t>
            </a:r>
            <a:r>
              <a:rPr lang="en-US" dirty="0" smtClean="0"/>
              <a:t>- Haywood Community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Jarrett Hamrick- Guilford Tech Community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Calvin Owens- Haywood Community College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Joe Cooper- Guilford Tech Community College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Timothy Call- Wilkes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2167436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CNC Technician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Giovanni Aguilar – Johnston Community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Eli Brandt – Rowan Cabarrus Community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Wesley Garrison – Guilford Tech Community College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 smtClean="0"/>
              <a:t>Kody</a:t>
            </a:r>
            <a:r>
              <a:rPr lang="en-US" dirty="0" smtClean="0"/>
              <a:t> Banks – Nash Community College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Jerry Duncan – Nash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2639177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CNC Milling Specialist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Dustin </a:t>
            </a:r>
            <a:r>
              <a:rPr lang="en-US" dirty="0" err="1" smtClean="0"/>
              <a:t>Siemers</a:t>
            </a:r>
            <a:r>
              <a:rPr lang="en-US" dirty="0" smtClean="0"/>
              <a:t> – Nash Community College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Mike Cody – Johnston Community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John Coates – Johnston Community College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Jay Teague – Wilkes Community College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Dustan Brown – Craven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2399436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CNC Turning Specialist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Sam Gladden – Guilford Tech Community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Kory Lawler – Nash Community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Jason Brannan – Nash Community College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Jimmy Norris – Nash Community College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Chrismon</a:t>
            </a:r>
            <a:r>
              <a:rPr lang="en-US" dirty="0" smtClean="0"/>
              <a:t> – Guilford Tech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3660837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Collision Repair Technology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William Parlier – Wilkes Community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Rasheem</a:t>
            </a:r>
            <a:r>
              <a:rPr lang="en-US" dirty="0" smtClean="0"/>
              <a:t> Pugh – Guilford Tech Community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Horacio</a:t>
            </a:r>
            <a:r>
              <a:rPr lang="en-US" dirty="0" smtClean="0"/>
              <a:t> Deleon – Guilford Tech Community College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Edmond </a:t>
            </a:r>
            <a:r>
              <a:rPr lang="en-US" dirty="0" err="1" smtClean="0"/>
              <a:t>Couser</a:t>
            </a:r>
            <a:r>
              <a:rPr lang="en-US" dirty="0" smtClean="0"/>
              <a:t> – Guilford Tech Community College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Kelvin Gwyn – Forsyth Tech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2009507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Commercial Baking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Alexia </a:t>
            </a:r>
            <a:r>
              <a:rPr lang="en-US" dirty="0" err="1" smtClean="0"/>
              <a:t>D’Egidio</a:t>
            </a:r>
            <a:r>
              <a:rPr lang="en-US" dirty="0" smtClean="0"/>
              <a:t> - Guilford Tech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740589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Community Service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Catawba Valley Community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Wilkes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203839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Additive Manufacturing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Wake Technical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1377848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Computer Maintenance Technology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Arodi</a:t>
            </a:r>
            <a:r>
              <a:rPr lang="en-US" dirty="0" smtClean="0"/>
              <a:t> Fernandez- Craven Community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Hunter Tucker- Stanly Community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Jada</a:t>
            </a:r>
            <a:r>
              <a:rPr lang="en-US" dirty="0" smtClean="0"/>
              <a:t> Jenkins- Craven Community College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Jamie Wyatt- Wilkes Community College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Richard Hurst- Craven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3208548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Cosmetology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Katarri</a:t>
            </a:r>
            <a:r>
              <a:rPr lang="en-US" dirty="0" smtClean="0"/>
              <a:t> </a:t>
            </a:r>
            <a:r>
              <a:rPr lang="en-US" dirty="0" err="1" smtClean="0"/>
              <a:t>Brockington</a:t>
            </a:r>
            <a:r>
              <a:rPr lang="en-US" dirty="0" smtClean="0"/>
              <a:t> – Craven Community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India Taft – Craven Community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Patience Tinsley – Guilford Tech Community College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Pearl Hamlin – Guilford Tech Community College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 smtClean="0"/>
              <a:t>Shedette</a:t>
            </a:r>
            <a:r>
              <a:rPr lang="en-US" dirty="0" smtClean="0"/>
              <a:t> Roberson – Craven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3667099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Cosmetology Beginner Skills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Dichel</a:t>
            </a:r>
            <a:r>
              <a:rPr lang="en-US" dirty="0" smtClean="0"/>
              <a:t> Graves – Guilford Tech Community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Phydesia</a:t>
            </a:r>
            <a:r>
              <a:rPr lang="en-US" dirty="0" smtClean="0"/>
              <a:t> Lewis – Guilford Tech Community College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LaToya</a:t>
            </a:r>
            <a:r>
              <a:rPr lang="en-US" dirty="0" smtClean="0"/>
              <a:t> Goode – Guilford Tech Community College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Marcella Houston – Guilford Tech Community College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Summa Brandon – Guilford Tech Community College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2973319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Crime Scene </a:t>
            </a:r>
            <a:r>
              <a:rPr lang="en-US" dirty="0" smtClean="0"/>
              <a:t>Investigation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Catawba Valley Community College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Guilford Tech Community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Edgecombe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3450662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Criminal Justice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Kathleen Keene- Guilford Technical Community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Clarence </a:t>
            </a:r>
            <a:r>
              <a:rPr lang="en-US" dirty="0" err="1" smtClean="0"/>
              <a:t>Peaden</a:t>
            </a:r>
            <a:r>
              <a:rPr lang="en-US" dirty="0" smtClean="0"/>
              <a:t>- Edgecombe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4261750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Culinary Arts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Sarah Mayer - Guilford Tech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3284944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Customer Service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Quinton Braswell – Edgecombe Community College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Dental Assisting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Logan Brown - Guilford Tech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2680283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Diesel Equipment Technology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Jonah </a:t>
            </a:r>
            <a:r>
              <a:rPr lang="en-US" dirty="0" err="1" smtClean="0"/>
              <a:t>Servert</a:t>
            </a:r>
            <a:r>
              <a:rPr lang="en-US" dirty="0" smtClean="0"/>
              <a:t>- Wilkes Community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Jonathan </a:t>
            </a:r>
            <a:r>
              <a:rPr lang="en-US" dirty="0" err="1" smtClean="0"/>
              <a:t>Mabe</a:t>
            </a:r>
            <a:r>
              <a:rPr lang="en-US" dirty="0" smtClean="0"/>
              <a:t>- Wilkes Community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Austin Ashley- Wilkes Community College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Minh </a:t>
            </a:r>
            <a:r>
              <a:rPr lang="en-US" dirty="0" err="1" smtClean="0"/>
              <a:t>Thain</a:t>
            </a:r>
            <a:r>
              <a:rPr lang="en-US" dirty="0" smtClean="0"/>
              <a:t>- Wilkes Community College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Jordan Smith- Guilford Technical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1143259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Early Childhood Education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Angela Hoskins - Fayetteville Tech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385731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Advertising Design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Caroline Kearns – Guilford Tech Community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Autumn </a:t>
            </a:r>
            <a:r>
              <a:rPr lang="en-US" dirty="0" err="1" smtClean="0"/>
              <a:t>Eastridge</a:t>
            </a:r>
            <a:r>
              <a:rPr lang="en-US" dirty="0" smtClean="0"/>
              <a:t> – Wilkes Community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Bradley Farrell – Guilford Tech Community College	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Abby Riddle – Forsyth Tech Community College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 smtClean="0"/>
              <a:t>Kha</a:t>
            </a:r>
            <a:r>
              <a:rPr lang="en-US" dirty="0" smtClean="0"/>
              <a:t> </a:t>
            </a:r>
            <a:r>
              <a:rPr lang="en-US" dirty="0" err="1" smtClean="0"/>
              <a:t>Xiong</a:t>
            </a:r>
            <a:r>
              <a:rPr lang="en-US" dirty="0" smtClean="0"/>
              <a:t> – Guilford Tech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2679978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Electrical Construction Wiring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Ronnie </a:t>
            </a:r>
            <a:r>
              <a:rPr lang="en-US" dirty="0" err="1" smtClean="0"/>
              <a:t>Kluch</a:t>
            </a:r>
            <a:r>
              <a:rPr lang="en-US" dirty="0" smtClean="0"/>
              <a:t>- Guilford Technical Community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Kevin </a:t>
            </a:r>
            <a:r>
              <a:rPr lang="en-US" dirty="0" err="1" smtClean="0"/>
              <a:t>Wittekind</a:t>
            </a:r>
            <a:r>
              <a:rPr lang="en-US" dirty="0" smtClean="0"/>
              <a:t>- Haywood Community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Jordan </a:t>
            </a:r>
            <a:r>
              <a:rPr lang="en-US" dirty="0" err="1" smtClean="0"/>
              <a:t>McGugan</a:t>
            </a:r>
            <a:r>
              <a:rPr lang="en-US" dirty="0" smtClean="0"/>
              <a:t>- Haywood Community College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Jacob Rowe- Johnston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2751948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Electronics Technology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Zachary Albertson- Stanly Community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Scott Hunt- Rowan Cabarrus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16997218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Engineering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Wilkes Community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Craven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2641114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Entrepreneurship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Catawba Valley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22628771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Esthetics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Kristi Godwin – Craven Community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Anessa</a:t>
            </a:r>
            <a:r>
              <a:rPr lang="en-US" dirty="0" smtClean="0"/>
              <a:t> </a:t>
            </a:r>
            <a:r>
              <a:rPr lang="en-US" dirty="0" err="1" smtClean="0"/>
              <a:t>Golmbeski</a:t>
            </a:r>
            <a:r>
              <a:rPr lang="en-US" dirty="0" smtClean="0"/>
              <a:t> – Craven Community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Sherry Blanton – Craven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3925596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Extemporaneous Speaking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Zachary Pruitt – Catawba Valley Community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Matthew Pruitt – Catawba Valley Community College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James Holbrook – Catawba Valley Community College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12122409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Fantasy Hair and Makeup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Jennifer Powell – Catawba Valley Community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Megan </a:t>
            </a:r>
            <a:r>
              <a:rPr lang="en-US" dirty="0" err="1" smtClean="0"/>
              <a:t>Gardinier</a:t>
            </a:r>
            <a:r>
              <a:rPr lang="en-US" dirty="0" smtClean="0"/>
              <a:t> – Guilford Tech Community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Angela White – Fayetteville Tech Community College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Chelsea Daniels – Fayetteville Tech Community College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 smtClean="0"/>
              <a:t>Shontavia</a:t>
            </a:r>
            <a:r>
              <a:rPr lang="en-US" dirty="0" smtClean="0"/>
              <a:t> McDonald – Fayetteville Tech Community College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3316545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Firefighting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MacKenzie</a:t>
            </a:r>
            <a:r>
              <a:rPr lang="en-US" dirty="0" smtClean="0"/>
              <a:t> Townsend- Catawba Valley Community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Mark Stafford- Catawba Valley Community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Chad Davenport- Catawba Valley Community College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Matthew Ross- Catawba Valley Community College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Matthew Wilson- Harnett Central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9948086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First Aid-CPR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Melissa Sebastian- Wilkes Community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Briana Keys- Craven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6196300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Graphic Communications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Brandon Buck - Forsyth Tech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2546117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Architectural Drafting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Devan</a:t>
            </a:r>
            <a:r>
              <a:rPr lang="en-US" dirty="0" smtClean="0"/>
              <a:t> Clark - Wilkes Community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Devin Billings - Wilkes Community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Casey </a:t>
            </a:r>
            <a:r>
              <a:rPr lang="en-US" dirty="0" err="1" smtClean="0"/>
              <a:t>Harler</a:t>
            </a:r>
            <a:r>
              <a:rPr lang="en-US" dirty="0" smtClean="0"/>
              <a:t> - Wilkes Community College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Daniel </a:t>
            </a:r>
            <a:r>
              <a:rPr lang="en-US" dirty="0" err="1" smtClean="0"/>
              <a:t>Gerrald</a:t>
            </a:r>
            <a:r>
              <a:rPr lang="en-US" dirty="0" smtClean="0"/>
              <a:t> - Wake Technical Community College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Pedro Aleman - Wilkes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33917950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Hair Coloring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Cecilia Trevino - Fayetteville Tech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20123930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Health Knowledge Bowl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Wilkes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37372271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90600" y="1219200"/>
            <a:ext cx="8077200" cy="533400"/>
          </a:xfrm>
        </p:spPr>
        <p:txBody>
          <a:bodyPr/>
          <a:lstStyle/>
          <a:p>
            <a:r>
              <a:rPr lang="en-US" dirty="0"/>
              <a:t>Health Occupations Professional Portfolio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Stephanie Williams - Guilford Tech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12693914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Heating, Ventilation, Air Conditioning and Refrigeration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Brandon Martin – Rowan Cabarrus Community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Eric Batten – Wake Tech Community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Daniel </a:t>
            </a:r>
            <a:r>
              <a:rPr lang="en-US" dirty="0" err="1" smtClean="0"/>
              <a:t>Voorheis</a:t>
            </a:r>
            <a:r>
              <a:rPr lang="en-US" dirty="0" smtClean="0"/>
              <a:t> – Rowan Cabarrus Community College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 smtClean="0"/>
              <a:t>Issam</a:t>
            </a:r>
            <a:r>
              <a:rPr lang="en-US" dirty="0" smtClean="0"/>
              <a:t> </a:t>
            </a:r>
            <a:r>
              <a:rPr lang="en-US" dirty="0" err="1" smtClean="0"/>
              <a:t>Matine</a:t>
            </a:r>
            <a:r>
              <a:rPr lang="en-US" dirty="0" smtClean="0"/>
              <a:t> – Wake Tech Community College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Andrew Michaels – Johnston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36061384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219200"/>
            <a:ext cx="8610600" cy="533400"/>
          </a:xfrm>
        </p:spPr>
        <p:txBody>
          <a:bodyPr/>
          <a:lstStyle/>
          <a:p>
            <a:r>
              <a:rPr lang="en-US" dirty="0"/>
              <a:t>Industrial Motor Control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Michael House - Johnston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37157043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Internetworking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Justin Gordon- Wilkes Community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Jeremy Almond- Stanly Community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Casey </a:t>
            </a:r>
            <a:r>
              <a:rPr lang="en-US" dirty="0" err="1" smtClean="0"/>
              <a:t>Stirewalt</a:t>
            </a:r>
            <a:r>
              <a:rPr lang="en-US" dirty="0" smtClean="0"/>
              <a:t>- Stanly Community College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Dustin Billings- Wilkes Community College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Dustin </a:t>
            </a:r>
            <a:r>
              <a:rPr lang="en-US" dirty="0" err="1" smtClean="0"/>
              <a:t>Critcher</a:t>
            </a:r>
            <a:r>
              <a:rPr lang="en-US" dirty="0" smtClean="0"/>
              <a:t>- Wilkes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28489055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Job Interview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Keisha Ramseur – Catawba Valley Community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Kevin Sanders – Stanly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34152713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Job Skill Demonstration A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Tiffany Britt – Bladen Community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Celina </a:t>
            </a:r>
            <a:r>
              <a:rPr lang="en-US" dirty="0" err="1" smtClean="0"/>
              <a:t>Schrimsher</a:t>
            </a:r>
            <a:r>
              <a:rPr lang="en-US" dirty="0" smtClean="0"/>
              <a:t> – Guilford Tech Community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Martin </a:t>
            </a:r>
            <a:r>
              <a:rPr lang="en-US" dirty="0" err="1" smtClean="0"/>
              <a:t>Jaimes</a:t>
            </a:r>
            <a:r>
              <a:rPr lang="en-US" dirty="0" smtClean="0"/>
              <a:t> – Guilford Tech Community College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Jimmy Hefner – Catawba Valley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26002947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Job Skill Demonstration O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Kelli </a:t>
            </a:r>
            <a:r>
              <a:rPr lang="en-US" dirty="0" err="1" smtClean="0"/>
              <a:t>Vidales</a:t>
            </a:r>
            <a:r>
              <a:rPr lang="en-US" dirty="0" smtClean="0"/>
              <a:t> - Wilkes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32849448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Major Appliance and Refrigeration Technology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Steven </a:t>
            </a:r>
            <a:r>
              <a:rPr lang="en-US" dirty="0" err="1" smtClean="0"/>
              <a:t>Hepler</a:t>
            </a:r>
            <a:r>
              <a:rPr lang="en-US" dirty="0" smtClean="0"/>
              <a:t> – Rowan Cabarrus Community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William </a:t>
            </a:r>
            <a:r>
              <a:rPr lang="en-US" dirty="0" err="1" smtClean="0"/>
              <a:t>Almon</a:t>
            </a:r>
            <a:r>
              <a:rPr lang="en-US" dirty="0" smtClean="0"/>
              <a:t> – Rowan Cabarrus Community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Mike Ferguson – Rowan Cabarrus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100854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Audio/Radio Production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Forsyth Tech Community College Team 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Forsyth Tech Community College Team 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26913341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Marine Service Technology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Daniel Johnson - Wilkes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22764393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Masonry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Alex </a:t>
            </a:r>
            <a:r>
              <a:rPr lang="en-US" dirty="0" err="1" smtClean="0"/>
              <a:t>Ossowski</a:t>
            </a:r>
            <a:r>
              <a:rPr lang="en-US" dirty="0" smtClean="0"/>
              <a:t>- Central Cabarrus High School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42170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Mechatronics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Wilkes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30268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Medical Assisting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Kathleen </a:t>
            </a:r>
            <a:r>
              <a:rPr lang="en-US" dirty="0" err="1" smtClean="0"/>
              <a:t>Mavarakis</a:t>
            </a:r>
            <a:r>
              <a:rPr lang="en-US" dirty="0" smtClean="0"/>
              <a:t>- Guilford Technical Community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Davina</a:t>
            </a:r>
            <a:r>
              <a:rPr lang="en-US" dirty="0" smtClean="0"/>
              <a:t> Galloway- Guilford Technical Community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Amanda Johnson- Wilkes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20638880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Medical Math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Julie Perry - Wilkes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3026515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Medical Terminology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Erica Minton - Wilkes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10176459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Men's Haircutting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Mark McClendon - Fayetteville Tech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40012065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Mobile Robotics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Wilkes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7333667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Nail Care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Renise</a:t>
            </a:r>
            <a:r>
              <a:rPr lang="en-US" dirty="0" smtClean="0"/>
              <a:t> </a:t>
            </a:r>
            <a:r>
              <a:rPr lang="en-US" dirty="0" err="1" smtClean="0"/>
              <a:t>Roseborough</a:t>
            </a:r>
            <a:r>
              <a:rPr lang="en-US" dirty="0" smtClean="0"/>
              <a:t> - Guilford Tech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20042168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19200" y="1219200"/>
            <a:ext cx="7848600" cy="533400"/>
          </a:xfrm>
        </p:spPr>
        <p:txBody>
          <a:bodyPr/>
          <a:lstStyle/>
          <a:p>
            <a:r>
              <a:rPr lang="en-US" dirty="0"/>
              <a:t>Outstanding Chapter </a:t>
            </a:r>
            <a:r>
              <a:rPr lang="en-US" dirty="0" smtClean="0"/>
              <a:t>– College/Technical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Jennifer </a:t>
            </a:r>
            <a:r>
              <a:rPr lang="en-US" dirty="0" err="1" smtClean="0"/>
              <a:t>Eversole</a:t>
            </a:r>
            <a:r>
              <a:rPr lang="en-US" dirty="0" smtClean="0"/>
              <a:t> - Catawba Valley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1947004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Automotive Refinishing Technology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Brandon Reynolds – Forsyth Tech Community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Thomas </a:t>
            </a:r>
            <a:r>
              <a:rPr lang="en-US" dirty="0" err="1" smtClean="0"/>
              <a:t>Keister</a:t>
            </a:r>
            <a:r>
              <a:rPr lang="en-US" dirty="0" smtClean="0"/>
              <a:t> – Guilford Tech Community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Alex Newberry – Guilford Tech Community College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Felton Donnell – Rowan Cabarrus Community College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Dillon Bullard – Wilkes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9151990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Photography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Megan Hass	- Catawba Valley Community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Melissa Jones- Catawba Valley Community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Lynn James- Catawba Valley Community College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Andrea Thomas- Catawba Valley Community College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12100232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Pin Design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Julian Stanford - Wilkes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15961335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Plumbing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Michael Ferguson – Rowan Cabarrus Community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Ian Lawler – Wake Tech Community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Nathaniel </a:t>
            </a:r>
            <a:r>
              <a:rPr lang="en-US" dirty="0" err="1" smtClean="0"/>
              <a:t>Scheibner</a:t>
            </a:r>
            <a:r>
              <a:rPr lang="en-US" dirty="0" smtClean="0"/>
              <a:t> – Wake Tech Community College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 smtClean="0"/>
              <a:t>Amonti</a:t>
            </a:r>
            <a:r>
              <a:rPr lang="en-US" dirty="0" smtClean="0"/>
              <a:t> </a:t>
            </a:r>
            <a:r>
              <a:rPr lang="en-US" dirty="0" err="1" smtClean="0"/>
              <a:t>Deloatch</a:t>
            </a:r>
            <a:r>
              <a:rPr lang="en-US" dirty="0" smtClean="0"/>
              <a:t> – Wake Tech Community College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 smtClean="0"/>
              <a:t>Ayanna</a:t>
            </a:r>
            <a:r>
              <a:rPr lang="en-US" dirty="0" smtClean="0"/>
              <a:t> </a:t>
            </a:r>
            <a:r>
              <a:rPr lang="en-US" dirty="0" err="1" smtClean="0"/>
              <a:t>Mallette</a:t>
            </a:r>
            <a:r>
              <a:rPr lang="en-US" dirty="0" smtClean="0"/>
              <a:t> – Wake Tech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13425665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Power Equipment Technology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Haley Campbell- Wilkes Community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Daniel Burns- Rowan Cabarrus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34662688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Practical Nursing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Natasha Arnold - Wilkes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15617163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Prepared Speech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Anthony Lee – Craven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26369642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Principles of Engineering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Samuel </a:t>
            </a:r>
            <a:r>
              <a:rPr lang="en-US" dirty="0" err="1" smtClean="0"/>
              <a:t>Swanner</a:t>
            </a:r>
            <a:r>
              <a:rPr lang="en-US" dirty="0" smtClean="0"/>
              <a:t> - Wilkes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20474380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Promotional Bulletin Board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Fayetteville Tech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762464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Quiz Bowl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Catawba Valley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16283541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Screen Printing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Bradley Carlton – Forsyth Tech Community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Sheantae</a:t>
            </a:r>
            <a:r>
              <a:rPr lang="en-US" dirty="0" smtClean="0"/>
              <a:t> Woodard – Forsyth Tech Community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Peter Hartmann – Forsyth Tech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512060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Automotive Service Technology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Philip Johnson – Catawba Valley Community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Javier Carrillo – Catawba Valley Community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Nelson Evans – Forsyth Tech Community College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Dustin </a:t>
            </a:r>
            <a:r>
              <a:rPr lang="en-US" dirty="0" err="1" smtClean="0"/>
              <a:t>Graybeal</a:t>
            </a:r>
            <a:r>
              <a:rPr lang="en-US" dirty="0" smtClean="0"/>
              <a:t> – Caldwell Community College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Gabriel </a:t>
            </a:r>
            <a:r>
              <a:rPr lang="en-US" dirty="0" err="1" smtClean="0"/>
              <a:t>Ou</a:t>
            </a:r>
            <a:r>
              <a:rPr lang="en-US" dirty="0" smtClean="0"/>
              <a:t> – Catawba Valley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8092750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Sheetmetal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Robert Brown – Rowan Cabarrus Community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Chris Miller – Rowan Cabarrus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3165488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TeamWorks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Wilkes Community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Edgecombe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31327548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Technical Drafting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Thomas Smith – Craven Community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Jeremy Chastain – Blue Ridge Community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Joshua Garwood – Wilkes Community College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Jason Hodge – Wilkes Community College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Justin </a:t>
            </a:r>
            <a:r>
              <a:rPr lang="en-US" dirty="0" err="1" smtClean="0"/>
              <a:t>Todman</a:t>
            </a:r>
            <a:r>
              <a:rPr lang="en-US" dirty="0" smtClean="0"/>
              <a:t> – Johnston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31648836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Telecommunications Cabling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Jason Wells - Wilkes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36453543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Television (Video) Production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Forsyth Tech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101023419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T-Shirt Design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Julian Stanford - Wilkes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40846339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Welding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Caleb Stanley – Guilford Tech Community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Daniel Torres – Guilford Tech Community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William Lamb – Bladen Community College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Clayton </a:t>
            </a:r>
            <a:r>
              <a:rPr lang="en-US" dirty="0" err="1" smtClean="0"/>
              <a:t>Vanbeck</a:t>
            </a:r>
            <a:r>
              <a:rPr lang="en-US" dirty="0" smtClean="0"/>
              <a:t> – Wake Tech Community College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Richard Anderson – Wilkes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40573185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Welding Fabrication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Wilkes Community College – Team F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Wilkes Community College – Team G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Johnston Community College – Team B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Guilford Tech Community College – Team D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Johnston Community College – Team 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26614868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Welding </a:t>
            </a:r>
            <a:r>
              <a:rPr lang="en-US" dirty="0" smtClean="0"/>
              <a:t>Sculpture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Kyle Harman – Rowan Cabarrus Community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Kelsey Bordeaux –</a:t>
            </a:r>
            <a:r>
              <a:rPr lang="en-US" dirty="0" smtClean="0"/>
              <a:t> Bladen Community </a:t>
            </a:r>
            <a:r>
              <a:rPr lang="en-US" dirty="0" smtClean="0"/>
              <a:t>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2651007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Automotive Skills Showcase Team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Craven Community College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Rowan-Cabarrus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3654342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Aviation Maintenance Technology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William </a:t>
            </a:r>
            <a:r>
              <a:rPr lang="en-US" dirty="0" err="1" smtClean="0"/>
              <a:t>Rountree</a:t>
            </a:r>
            <a:r>
              <a:rPr lang="en-US" dirty="0" smtClean="0"/>
              <a:t> - Guilford Tech Community College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3751825225"/>
      </p:ext>
    </p:extLst>
  </p:cSld>
  <p:clrMapOvr>
    <a:masterClrMapping/>
  </p:clrMapOvr>
</p:sld>
</file>

<file path=ppt/theme/theme1.xml><?xml version="1.0" encoding="utf-8"?>
<a:theme xmlns:a="http://schemas.openxmlformats.org/drawingml/2006/main" name="SkillsUSA 2013 Awards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5353</TotalTime>
  <Words>1441</Words>
  <Application>Microsoft Macintosh PowerPoint</Application>
  <PresentationFormat>On-screen Show (4:3)</PresentationFormat>
  <Paragraphs>277</Paragraphs>
  <Slides>78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SkillsUSA 2013 Awards PowerPoint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bfurse</dc:creator>
  <cp:lastModifiedBy>Peyton Holland</cp:lastModifiedBy>
  <cp:revision>60</cp:revision>
  <cp:lastPrinted>2015-04-22T21:57:32Z</cp:lastPrinted>
  <dcterms:created xsi:type="dcterms:W3CDTF">2015-05-06T15:09:14Z</dcterms:created>
  <dcterms:modified xsi:type="dcterms:W3CDTF">2015-05-06T15:13:34Z</dcterms:modified>
</cp:coreProperties>
</file>