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257" r:id="rId2"/>
    <p:sldId id="258" r:id="rId3"/>
    <p:sldId id="259" r:id="rId4"/>
    <p:sldId id="260" r:id="rId5"/>
    <p:sldId id="369" r:id="rId6"/>
    <p:sldId id="262" r:id="rId7"/>
    <p:sldId id="37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71" r:id="rId16"/>
    <p:sldId id="3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73" r:id="rId29"/>
    <p:sldId id="374" r:id="rId30"/>
    <p:sldId id="286" r:id="rId31"/>
    <p:sldId id="287" r:id="rId32"/>
    <p:sldId id="288" r:id="rId33"/>
    <p:sldId id="289" r:id="rId34"/>
    <p:sldId id="290" r:id="rId35"/>
    <p:sldId id="291" r:id="rId36"/>
    <p:sldId id="294" r:id="rId37"/>
    <p:sldId id="295" r:id="rId38"/>
    <p:sldId id="296" r:id="rId39"/>
    <p:sldId id="375" r:id="rId40"/>
    <p:sldId id="298" r:id="rId41"/>
    <p:sldId id="299" r:id="rId42"/>
    <p:sldId id="376" r:id="rId43"/>
    <p:sldId id="301" r:id="rId44"/>
    <p:sldId id="377" r:id="rId45"/>
    <p:sldId id="303" r:id="rId46"/>
    <p:sldId id="304" r:id="rId47"/>
    <p:sldId id="305" r:id="rId48"/>
    <p:sldId id="306" r:id="rId49"/>
    <p:sldId id="307" r:id="rId50"/>
    <p:sldId id="378" r:id="rId51"/>
    <p:sldId id="309" r:id="rId52"/>
    <p:sldId id="311" r:id="rId53"/>
    <p:sldId id="312" r:id="rId54"/>
    <p:sldId id="313" r:id="rId55"/>
    <p:sldId id="379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 xmlns:mv="urn:schemas-microsoft-com:mac:vml" xmlns:mc="http://schemas.openxmlformats.org/markup-compatibility/2006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00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730" autoAdjust="0"/>
  </p:normalViewPr>
  <p:slideViewPr>
    <p:cSldViewPr>
      <p:cViewPr varScale="1">
        <p:scale>
          <a:sx n="94" d="100"/>
          <a:sy n="94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6DA6C-0641-4200-8F5C-16A29A17CBF5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928A2-CB37-43C7-B4D8-2024BAB01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863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459F5-AAB7-4D3D-90AC-C44374E49B0D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5E468-1293-4002-B775-513B5C675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6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mpet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 Competitor 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000" baseline="0">
                <a:solidFill>
                  <a:srgbClr val="EA0000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COMPETITON NAME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25908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 Competitors 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064" cy="6858000"/>
          </a:xfrm>
          <a:prstGeom prst="rect">
            <a:avLst/>
          </a:prstGeom>
        </p:spPr>
      </p:pic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000" baseline="0">
                <a:solidFill>
                  <a:srgbClr val="EA0000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COMPETITON NAME HERE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25908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42672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 Competitors 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066" cy="6858000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000" baseline="0">
                <a:solidFill>
                  <a:srgbClr val="EA0000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COMPETITON NAME HERE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22860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36576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49530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4 Competitors 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000" baseline="0">
                <a:solidFill>
                  <a:srgbClr val="EA0000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COMPETITON NAME HERE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32766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44196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5 Competitors 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066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000" baseline="0">
                <a:solidFill>
                  <a:srgbClr val="EA0000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COMPETITON NAME HERE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7" r:id="rId3"/>
    <p:sldLayoutId id="2147483650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3-D Visualization and Animation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Middle Creek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Pine Forest High School- Team 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Pine Forest High School- Team 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Cedar Ridge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Pine Forest High School- Team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243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Auto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Ben Ross - West Stanly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Montana McCann - </a:t>
            </a:r>
            <a:r>
              <a:rPr lang="en-US" dirty="0" err="1" smtClean="0"/>
              <a:t>Starmount</a:t>
            </a:r>
            <a:r>
              <a:rPr lang="en-US" dirty="0" smtClean="0"/>
              <a:t> High School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Wriston</a:t>
            </a:r>
            <a:r>
              <a:rPr lang="en-US" dirty="0" smtClean="0"/>
              <a:t> </a:t>
            </a:r>
            <a:r>
              <a:rPr lang="en-US" dirty="0" err="1" smtClean="0"/>
              <a:t>Hoke</a:t>
            </a:r>
            <a:r>
              <a:rPr lang="en-US" dirty="0" smtClean="0"/>
              <a:t> - Watauga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Andrew </a:t>
            </a:r>
            <a:r>
              <a:rPr lang="en-US" dirty="0" err="1" smtClean="0"/>
              <a:t>Vansteen</a:t>
            </a:r>
            <a:r>
              <a:rPr lang="en-US" dirty="0" smtClean="0"/>
              <a:t> - Lee County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Dylan Jones - Midway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26376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Spelling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Jarred Peters – </a:t>
            </a:r>
            <a:r>
              <a:rPr lang="en-US" dirty="0" err="1" smtClean="0"/>
              <a:t>Richlands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Brianna Hardee – DH Conley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Kahail</a:t>
            </a:r>
            <a:r>
              <a:rPr lang="en-US" dirty="0" smtClean="0"/>
              <a:t> </a:t>
            </a:r>
            <a:r>
              <a:rPr lang="en-US" dirty="0" err="1" smtClean="0"/>
              <a:t>Fullford</a:t>
            </a:r>
            <a:r>
              <a:rPr lang="en-US" dirty="0" smtClean="0"/>
              <a:t> – Southern Wayne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Bailey Montana – Mountain Heritage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Carolina Boyd – DH Conley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788858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TeamWorks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Mountain Heritage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Southwestern Randolph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Jacksonville High School - Team 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Jacksonville High School - Team B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Lee County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80299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Technical Drafting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Joseph Ritchie – John T </a:t>
            </a:r>
            <a:r>
              <a:rPr lang="en-US" dirty="0" err="1" smtClean="0"/>
              <a:t>Hoggard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Cadyn</a:t>
            </a:r>
            <a:r>
              <a:rPr lang="en-US" dirty="0" smtClean="0"/>
              <a:t> Bolton – Alexander Central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Dakota Baker – Davie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Jonathan </a:t>
            </a:r>
            <a:r>
              <a:rPr lang="en-US" dirty="0" err="1" smtClean="0"/>
              <a:t>Tursich</a:t>
            </a:r>
            <a:r>
              <a:rPr lang="en-US" dirty="0" smtClean="0"/>
              <a:t> – Pine Forest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Coleman Beaver – Northwest Cabarrus High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488369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Telecommunications Cabling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Nicholas </a:t>
            </a:r>
            <a:r>
              <a:rPr lang="en-US" dirty="0" err="1" smtClean="0"/>
              <a:t>Stemen</a:t>
            </a:r>
            <a:r>
              <a:rPr lang="en-US" dirty="0" smtClean="0"/>
              <a:t> - Weaver Academy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Ashton </a:t>
            </a:r>
            <a:r>
              <a:rPr lang="en-US" dirty="0" err="1" smtClean="0"/>
              <a:t>Hallisey</a:t>
            </a:r>
            <a:r>
              <a:rPr lang="en-US" dirty="0" smtClean="0"/>
              <a:t> - Weaver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246957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Television (Video) Production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Weaver Academy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Middle Creek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Winston-Salem/Forsyth County Career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N.F. Woods Technology Center – Team 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Page High School – Team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116695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T-Shirt Design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Thomas McCullough – Middle Creek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Will </a:t>
            </a:r>
            <a:r>
              <a:rPr lang="en-US" dirty="0" err="1" smtClean="0"/>
              <a:t>Burkart</a:t>
            </a:r>
            <a:r>
              <a:rPr lang="en-US" dirty="0" smtClean="0"/>
              <a:t> – Middle Creek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Quinn Whitaker – Winston-Salem/Forsyth County Career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Morgan </a:t>
            </a:r>
            <a:r>
              <a:rPr lang="en-US" dirty="0" err="1" smtClean="0"/>
              <a:t>Wheeley</a:t>
            </a:r>
            <a:r>
              <a:rPr lang="en-US" dirty="0" smtClean="0"/>
              <a:t> – Cedar Ridge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Mara Trowbridge – Winston-Salem/Forsyth County Career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544751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Urban Search &amp; Rescue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Bear Grass Charter School	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NF Woods Technical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596710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Web Design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Chapel Hill High School – Team 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Chapel Hill High School – Team 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Grays Creek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Caldwell County Career Center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Pine Forest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14971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Welding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Alex Reese – Watauga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Ryan Poole – Watauga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Aaron </a:t>
            </a:r>
            <a:r>
              <a:rPr lang="en-US" dirty="0" err="1" smtClean="0"/>
              <a:t>Bullis</a:t>
            </a:r>
            <a:r>
              <a:rPr lang="en-US" dirty="0" smtClean="0"/>
              <a:t> – Wilkes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Dakota Wallis – Catawba Valley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Samuel Eagle – Catawba Valley Community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31853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Welding Fabrication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Richardson, Fender, McCann – Wilkes </a:t>
            </a:r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Pruitt, McNeil, </a:t>
            </a:r>
            <a:r>
              <a:rPr lang="en-US" dirty="0" err="1" smtClean="0"/>
              <a:t>Prevette</a:t>
            </a:r>
            <a:r>
              <a:rPr lang="en-US" dirty="0" smtClean="0"/>
              <a:t> – Wilkes CC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Rhodes, South, </a:t>
            </a:r>
            <a:r>
              <a:rPr lang="en-US" dirty="0" err="1" smtClean="0"/>
              <a:t>Winebarger</a:t>
            </a:r>
            <a:r>
              <a:rPr lang="en-US" dirty="0" smtClean="0"/>
              <a:t> – Wilkes CC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Anderson, Eddy, Eggers – Wilkes CC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Prevette</a:t>
            </a:r>
            <a:r>
              <a:rPr lang="en-US" dirty="0" smtClean="0"/>
              <a:t>, Caudill, Wiles – Wilkes 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4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Automotive Skill Showcase Individual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43000" y="2514600"/>
            <a:ext cx="7696200" cy="457200"/>
          </a:xfrm>
        </p:spPr>
        <p:txBody>
          <a:bodyPr/>
          <a:lstStyle/>
          <a:p>
            <a:r>
              <a:rPr lang="en-US" dirty="0" err="1" smtClean="0"/>
              <a:t>Cale</a:t>
            </a:r>
            <a:r>
              <a:rPr lang="en-US" dirty="0" smtClean="0"/>
              <a:t> Rich - North Mecklenburg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3186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Welding Sculpture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Toro Braxton – Lee County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Duncan Riddle – Lee County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Gaberial</a:t>
            </a:r>
            <a:r>
              <a:rPr lang="en-US" dirty="0" smtClean="0"/>
              <a:t> White – West Bladen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224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Automotive Skills Showcase Team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Colby Craig - Southern Wayne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7569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Automotive Tool 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Matthew Forrest - Davie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Andrew Blankenship - Jay M. Robinson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Gavin Reed - South Caldwell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Christopher Robbins - </a:t>
            </a:r>
            <a:r>
              <a:rPr lang="en-US" dirty="0" err="1" smtClean="0"/>
              <a:t>Starmount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Adam St. Laurent - Jay M. Robinson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430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Aviation Maintenance Technology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Felipe Gosling - Providence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Micheal</a:t>
            </a:r>
            <a:r>
              <a:rPr lang="en-US" dirty="0" smtClean="0"/>
              <a:t> </a:t>
            </a:r>
            <a:r>
              <a:rPr lang="en-US" dirty="0" err="1" smtClean="0"/>
              <a:t>Maughan</a:t>
            </a:r>
            <a:r>
              <a:rPr lang="en-US" dirty="0" smtClean="0"/>
              <a:t> - Providence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2123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Basic Health Care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Katherine </a:t>
            </a:r>
            <a:r>
              <a:rPr lang="en-US" dirty="0" err="1" smtClean="0"/>
              <a:t>Hille</a:t>
            </a:r>
            <a:r>
              <a:rPr lang="en-US" dirty="0" smtClean="0"/>
              <a:t> – Havelock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Samantha Ratliff – Southwestern Randolph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096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Broadcast News 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Winston Salem Forsyth Career Center – Team 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South Stanly High School – Team 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Winston Salem Forsyth Career Center – Team 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339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Cabinetmaking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Hunter Thompson - Cedar Ridge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Joshua Cecil - Cedar Ridge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Noah Shultz - Cedar Ridge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Isaac Lutz - Cedar Ridge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Dakota Davis - East Montgomery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026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66800" y="1219200"/>
            <a:ext cx="8001000" cy="533400"/>
          </a:xfrm>
        </p:spPr>
        <p:txBody>
          <a:bodyPr/>
          <a:lstStyle/>
          <a:p>
            <a:r>
              <a:rPr lang="en-US" dirty="0" smtClean="0"/>
              <a:t>Cabinet/Furniture Making Skills Showcase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Zachary Thomas - Lee County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281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9200" y="1219200"/>
            <a:ext cx="7848600" cy="533400"/>
          </a:xfrm>
        </p:spPr>
        <p:txBody>
          <a:bodyPr/>
          <a:lstStyle/>
          <a:p>
            <a:r>
              <a:rPr lang="en-US" dirty="0"/>
              <a:t>Career Pathways Showcase Engineering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West Montgomery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392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Action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Josh Barnes – </a:t>
            </a:r>
            <a:r>
              <a:rPr lang="en-US" dirty="0" err="1" smtClean="0"/>
              <a:t>Starmount</a:t>
            </a:r>
            <a:r>
              <a:rPr lang="en-US" dirty="0" smtClean="0"/>
              <a:t> High School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Janique</a:t>
            </a:r>
            <a:r>
              <a:rPr lang="en-US" dirty="0" smtClean="0"/>
              <a:t> Townsend – Seventy First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Kasi</a:t>
            </a:r>
            <a:r>
              <a:rPr lang="en-US" dirty="0" smtClean="0"/>
              <a:t> </a:t>
            </a:r>
            <a:r>
              <a:rPr lang="en-US" dirty="0" err="1" smtClean="0"/>
              <a:t>Macemore</a:t>
            </a:r>
            <a:r>
              <a:rPr lang="en-US" dirty="0" smtClean="0"/>
              <a:t> – </a:t>
            </a:r>
            <a:r>
              <a:rPr lang="en-US" dirty="0" err="1" smtClean="0"/>
              <a:t>Starmount</a:t>
            </a:r>
            <a:r>
              <a:rPr lang="en-US" dirty="0" smtClean="0"/>
              <a:t>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3197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1219200"/>
            <a:ext cx="8305800" cy="533400"/>
          </a:xfrm>
        </p:spPr>
        <p:txBody>
          <a:bodyPr/>
          <a:lstStyle/>
          <a:p>
            <a:r>
              <a:rPr lang="en-US" dirty="0"/>
              <a:t>Career Pathways Showcase Transportation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ABSS Career &amp; Technical Education Center </a:t>
            </a:r>
          </a:p>
        </p:txBody>
      </p:sp>
    </p:spTree>
    <p:extLst>
      <p:ext uri="{BB962C8B-B14F-4D97-AF65-F5344CB8AC3E}">
        <p14:creationId xmlns:p14="http://schemas.microsoft.com/office/powerpoint/2010/main" xmlns="" val="366744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Carpentry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Chris Sherrill - NF Woods Technical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Jack Maynard - Northwood High School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Tim- </a:t>
            </a:r>
            <a:r>
              <a:rPr lang="en-US" dirty="0" err="1" smtClean="0"/>
              <a:t>Staub</a:t>
            </a:r>
            <a:r>
              <a:rPr lang="en-US" dirty="0" smtClean="0"/>
              <a:t> - Northwood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Tyler Bowden - John T </a:t>
            </a:r>
            <a:r>
              <a:rPr lang="en-US" dirty="0" err="1" smtClean="0"/>
              <a:t>Hoggard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Gray Mitchell - West Carteret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743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Carpentry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Miguel Flores - John T. </a:t>
            </a:r>
            <a:r>
              <a:rPr lang="en-US" dirty="0" err="1" smtClean="0"/>
              <a:t>Hoggard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Josh Hill - Davie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Dylan Waller - Davie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Larry Black-Pope -  </a:t>
            </a:r>
            <a:r>
              <a:rPr lang="en-US" dirty="0" err="1" smtClean="0"/>
              <a:t>Pinecrest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Isaiah Whitley - Davie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7174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Carpentry Skill Showcase Individual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Christy Godfrey - Southern Lee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Jasmine </a:t>
            </a:r>
            <a:r>
              <a:rPr lang="en-US" dirty="0" err="1" smtClean="0"/>
              <a:t>Cooner</a:t>
            </a:r>
            <a:r>
              <a:rPr lang="en-US" dirty="0" smtClean="0"/>
              <a:t> - Southern Lee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Noah Shaw - NF Woods Technical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Eric Steele - NF Woods Technical Center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Paul Teeter - NF Woods Technical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2847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Chapter Business Procedure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South Johnston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9762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Chapter Display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Robeson County Career Center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Northwood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2306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CNC Milling Specialist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Seth </a:t>
            </a:r>
            <a:r>
              <a:rPr lang="en-US" dirty="0" err="1" smtClean="0"/>
              <a:t>Roope</a:t>
            </a:r>
            <a:r>
              <a:rPr lang="en-US" dirty="0" smtClean="0"/>
              <a:t> – Wilkes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Tate </a:t>
            </a:r>
            <a:r>
              <a:rPr lang="en-US" dirty="0" err="1" smtClean="0"/>
              <a:t>Shanklin</a:t>
            </a:r>
            <a:r>
              <a:rPr lang="en-US" dirty="0" smtClean="0"/>
              <a:t> – Weaver Academy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Johnnie-Clair Wright – Columbus Career &amp; College Academy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Craig Ingle – Weaver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9436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CNC Turning Specialist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Jacques Bene – Weaver Academy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Anthony Davis – Weaver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593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Collision Repair Technology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Daniel Donaldson – Central Academy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Paul Wheeler </a:t>
            </a:r>
            <a:r>
              <a:rPr lang="en-US" dirty="0" smtClean="0"/>
              <a:t>– Weaver Academy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Jarid</a:t>
            </a:r>
            <a:r>
              <a:rPr lang="en-US" dirty="0" smtClean="0"/>
              <a:t> </a:t>
            </a:r>
            <a:r>
              <a:rPr lang="en-US" dirty="0" err="1" smtClean="0"/>
              <a:t>Jahn</a:t>
            </a:r>
            <a:r>
              <a:rPr lang="en-US" dirty="0" smtClean="0"/>
              <a:t> – Central Academy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664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Commercial Baking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Cierra</a:t>
            </a:r>
            <a:r>
              <a:rPr lang="en-US" dirty="0" smtClean="0"/>
              <a:t> McNeil – Columbus Career and College Academy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Preston Prince – Columbus Career and College Academy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Thomas Dotson – Lee County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451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Additive Manufacturing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NF Woods Technology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Saint Stephens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2861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Community Service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Pine Forest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South Johnston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Lee County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7842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Computer Maintenance Technology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Luckadoo</a:t>
            </a:r>
            <a:r>
              <a:rPr lang="en-US" dirty="0" smtClean="0"/>
              <a:t> - Saint Stephens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Jackson West - Robeson County Career Center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Peter Muniz - Weaver Academy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Skyler</a:t>
            </a:r>
            <a:r>
              <a:rPr lang="en-US" dirty="0" smtClean="0"/>
              <a:t> Wallace - Northern Nash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Nathan </a:t>
            </a:r>
            <a:r>
              <a:rPr lang="en-US" dirty="0" err="1" smtClean="0"/>
              <a:t>Schimmel</a:t>
            </a:r>
            <a:r>
              <a:rPr lang="en-US" dirty="0" smtClean="0"/>
              <a:t> - Weaver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8548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Construction Core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Levi Layton - Southwestern Randolph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Tanner Perdue - Southwestern Randolph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Josh Martin - Southwestern Randolph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Zachery Hawkins - Thomasville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Tyler Brackett - North Henderson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3451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Construction Tool ID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Savannah Richardson - Southwestern Randolph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Sara Fox - Southwestern Randolph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Dakota Honeycutt - Richmond Senior High School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Carrie </a:t>
            </a:r>
            <a:r>
              <a:rPr lang="en-US" dirty="0" err="1" smtClean="0"/>
              <a:t>Malpass</a:t>
            </a:r>
            <a:r>
              <a:rPr lang="en-US" dirty="0" smtClean="0"/>
              <a:t> - Columbus Career and College Academy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Valerie York - Southwestern Randolph High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628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Cosmetology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Taylor McCune – Watauga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Sequoia Southerland – North Mecklenburg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Brittney Holman – Watauga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7099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Cosmetology Beginner Skills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Bryanna Bowden – North Mecklenburg High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Raeven</a:t>
            </a:r>
            <a:r>
              <a:rPr lang="en-US" dirty="0" smtClean="0"/>
              <a:t> Morrow – North Mecklenburg High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Daeja</a:t>
            </a:r>
            <a:r>
              <a:rPr lang="en-US" dirty="0" smtClean="0"/>
              <a:t> Woodard – North Mecklenburg High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Shante Coleman – North Mecklenburg High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Rachel Coleman – North Mecklenburg 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3319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Creed B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Victoria Holt – Lee County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Kendrick Dawes – Northern Nash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3026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Crime Scene Investigation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Catawba Valley Community College – Team 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Franklin High School – Team 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Caldwell County Career Center – Team F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White Oak High School – Team 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Southview</a:t>
            </a:r>
            <a:r>
              <a:rPr lang="en-US" dirty="0" smtClean="0"/>
              <a:t> High School – Team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1394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Criminal Justice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Marquas</a:t>
            </a:r>
            <a:r>
              <a:rPr lang="en-US" dirty="0" smtClean="0"/>
              <a:t> Wall - Garner Magnet High School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Quinton Boyce - Garner Magnet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Marissa Woodard - Pine Forest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Matthew Parker - Pine Forest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Darryl </a:t>
            </a:r>
            <a:r>
              <a:rPr lang="en-US" dirty="0" err="1" smtClean="0"/>
              <a:t>Gerow</a:t>
            </a:r>
            <a:r>
              <a:rPr lang="en-US" dirty="0" smtClean="0"/>
              <a:t> - Pine Forest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564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Culinary Arts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Jose </a:t>
            </a:r>
            <a:r>
              <a:rPr lang="en-US" dirty="0" err="1" smtClean="0"/>
              <a:t>Centeno</a:t>
            </a:r>
            <a:r>
              <a:rPr lang="en-US" dirty="0" smtClean="0"/>
              <a:t> – East Chapel Hill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Caitlyn Soles – Columbus Career and College Academy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Samuel </a:t>
            </a:r>
            <a:r>
              <a:rPr lang="en-US" dirty="0" err="1" smtClean="0"/>
              <a:t>JijonBacilio</a:t>
            </a:r>
            <a:r>
              <a:rPr lang="en-US" dirty="0" smtClean="0"/>
              <a:t> – A. L. Brown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Claudia Mari Zuniga – A. L. Brown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Trey </a:t>
            </a:r>
            <a:r>
              <a:rPr lang="en-US" dirty="0" err="1" smtClean="0"/>
              <a:t>Yopp</a:t>
            </a:r>
            <a:r>
              <a:rPr lang="en-US" dirty="0" smtClean="0"/>
              <a:t> – Lee County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057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Advertising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Jaxson </a:t>
            </a:r>
            <a:r>
              <a:rPr lang="en-US" dirty="0" err="1" smtClean="0"/>
              <a:t>Beaty</a:t>
            </a:r>
            <a:r>
              <a:rPr lang="en-US" dirty="0" smtClean="0"/>
              <a:t> – Catawba Valley CC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Laurel Jackson – Middle Creek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Rebecca Walker – Catawba Valley CC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Jillian </a:t>
            </a:r>
            <a:r>
              <a:rPr lang="en-US" dirty="0" err="1" smtClean="0"/>
              <a:t>Spina</a:t>
            </a:r>
            <a:r>
              <a:rPr lang="en-US" dirty="0" smtClean="0"/>
              <a:t> – Middle Creek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Lilla</a:t>
            </a:r>
            <a:r>
              <a:rPr lang="en-US" dirty="0" smtClean="0"/>
              <a:t> Duffy – Cedar Ridge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9978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0200" y="1219200"/>
            <a:ext cx="7467600" cy="533400"/>
          </a:xfrm>
        </p:spPr>
        <p:txBody>
          <a:bodyPr/>
          <a:lstStyle/>
          <a:p>
            <a:r>
              <a:rPr lang="en-US" dirty="0"/>
              <a:t>Culinary Arts Skill Showcase Individual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Lorenzo Delgado - A. L. Brown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Casey Bush - A. L. Brown High School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Gernny</a:t>
            </a:r>
            <a:r>
              <a:rPr lang="en-US" dirty="0" smtClean="0"/>
              <a:t> Grand </a:t>
            </a:r>
            <a:r>
              <a:rPr lang="en-US" dirty="0" err="1" smtClean="0"/>
              <a:t>Pierr</a:t>
            </a:r>
            <a:r>
              <a:rPr lang="en-US" dirty="0" smtClean="0"/>
              <a:t> - A.L. Brown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Klinterica</a:t>
            </a:r>
            <a:r>
              <a:rPr lang="en-US" dirty="0" smtClean="0"/>
              <a:t> Mitchell - </a:t>
            </a:r>
            <a:r>
              <a:rPr lang="en-US" dirty="0" err="1" smtClean="0"/>
              <a:t>Richlands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Zeondre</a:t>
            </a:r>
            <a:r>
              <a:rPr lang="en-US" dirty="0" smtClean="0"/>
              <a:t> Slade - </a:t>
            </a:r>
            <a:r>
              <a:rPr lang="en-US" dirty="0" err="1" smtClean="0"/>
              <a:t>Richlands</a:t>
            </a:r>
            <a:r>
              <a:rPr lang="en-US" dirty="0" smtClean="0"/>
              <a:t>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3539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Customer Service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Khalia</a:t>
            </a:r>
            <a:r>
              <a:rPr lang="en-US" dirty="0" smtClean="0"/>
              <a:t> Lynch – Pine Forest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Anthony Ross – West Iredell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Amin </a:t>
            </a:r>
            <a:r>
              <a:rPr lang="en-US" dirty="0" err="1" smtClean="0"/>
              <a:t>Soubouti</a:t>
            </a:r>
            <a:r>
              <a:rPr lang="en-US" dirty="0" smtClean="0"/>
              <a:t> – Providence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Nick </a:t>
            </a:r>
            <a:r>
              <a:rPr lang="en-US" dirty="0" err="1" smtClean="0"/>
              <a:t>Zelasky</a:t>
            </a:r>
            <a:r>
              <a:rPr lang="en-US" dirty="0" smtClean="0"/>
              <a:t> – Chapel Hill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Diana Nino – West Bladen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3080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Debate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Catawba Valley CC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Chapel Hill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Jacksonville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South Johnston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Starmount</a:t>
            </a:r>
            <a:r>
              <a:rPr lang="en-US" dirty="0" smtClean="0"/>
              <a:t>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4111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Diesel Equipment Technology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Colt Holcomb - Wilkes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Joseph Parker - Wilkes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Jared Garner - Weaver Academy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Graham </a:t>
            </a:r>
            <a:r>
              <a:rPr lang="en-US" dirty="0" err="1" smtClean="0"/>
              <a:t>Roten</a:t>
            </a:r>
            <a:r>
              <a:rPr lang="en-US" dirty="0" smtClean="0"/>
              <a:t> - Watauga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Tate Eller - Wilkes Community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2605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Digital Cinema Production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Weaver Academy – Team C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NF Woods Technology Center – Team 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Caldwell County Career Center – Team B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Middle Creek High School – Team 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John T </a:t>
            </a:r>
            <a:r>
              <a:rPr lang="en-US" dirty="0" err="1" smtClean="0"/>
              <a:t>Hoggard</a:t>
            </a:r>
            <a:r>
              <a:rPr lang="en-US" dirty="0" smtClean="0"/>
              <a:t> High School – Team 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5703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Digital Media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Middle Creek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Saint Stephens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0831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Drafting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Jingyu</a:t>
            </a:r>
            <a:r>
              <a:rPr lang="en-US" dirty="0" smtClean="0"/>
              <a:t> Liang – Southern Lee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Chase Jorgensen – Northwest Cabarrus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Jordan Hatch – </a:t>
            </a:r>
            <a:r>
              <a:rPr lang="en-US" dirty="0" smtClean="0"/>
              <a:t>St Stephens High </a:t>
            </a:r>
            <a:r>
              <a:rPr lang="en-US" dirty="0"/>
              <a:t>School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 Cornett </a:t>
            </a:r>
            <a:r>
              <a:rPr lang="en-US" dirty="0" smtClean="0"/>
              <a:t>– </a:t>
            </a:r>
            <a:r>
              <a:rPr lang="en-US" dirty="0" err="1" smtClean="0"/>
              <a:t>Croatan</a:t>
            </a:r>
            <a:r>
              <a:rPr lang="en-US" dirty="0" smtClean="0"/>
              <a:t> High School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Collin Rickman – St Stephens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2444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Electrical Construction Wiring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Hunter </a:t>
            </a:r>
            <a:r>
              <a:rPr lang="en-US" dirty="0" err="1" smtClean="0"/>
              <a:t>Dagenhart</a:t>
            </a:r>
            <a:r>
              <a:rPr lang="en-US" dirty="0" smtClean="0"/>
              <a:t> - Alexander Central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Leonardo Reyes - Robeson County Career Center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Johnny Herring - Robeson County Career Center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Hunter Miller - </a:t>
            </a:r>
            <a:r>
              <a:rPr lang="en-US" dirty="0" err="1" smtClean="0"/>
              <a:t>Richlands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Aaron </a:t>
            </a:r>
            <a:r>
              <a:rPr lang="en-US" dirty="0" err="1" smtClean="0"/>
              <a:t>Prospt</a:t>
            </a:r>
            <a:r>
              <a:rPr lang="en-US" dirty="0" smtClean="0"/>
              <a:t> - Alexander Central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1948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Electronics Technology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Ryan </a:t>
            </a:r>
            <a:r>
              <a:rPr lang="en-US" dirty="0" err="1" smtClean="0"/>
              <a:t>Hittepole</a:t>
            </a:r>
            <a:r>
              <a:rPr lang="en-US" dirty="0" smtClean="0"/>
              <a:t> - North Stanly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Brandon Byrd - North Stanly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Jacob Smith - South Stanly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Jareth</a:t>
            </a:r>
            <a:r>
              <a:rPr lang="en-US" dirty="0" smtClean="0"/>
              <a:t> Baldwin - South Stanly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Chase Wilson - West Stanly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62158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EMT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Mackenzie </a:t>
            </a:r>
            <a:r>
              <a:rPr lang="en-US" dirty="0" err="1" smtClean="0"/>
              <a:t>Burnette</a:t>
            </a:r>
            <a:r>
              <a:rPr lang="en-US" dirty="0" smtClean="0"/>
              <a:t> - McDowell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Kelsey Alexander - Havelock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Audrey Lee - Havelock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Kevin Harrington - Havelock High School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Austin Robinson - McDowell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377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American Spirit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Caldwell County Career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Midway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81510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Engineering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Middle Creek High School – Team 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Caldwell County Career Center – Team 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White Oak High School – Team 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Saint Stephens High School – Team 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N.F. Woods Technology Center – Team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05423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Entrepreneurship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Catawba Valley Community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28771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Extemporaneous Speaking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Raekwon</a:t>
            </a:r>
            <a:r>
              <a:rPr lang="en-US" dirty="0" smtClean="0"/>
              <a:t> Butler – </a:t>
            </a:r>
            <a:r>
              <a:rPr lang="en-US" dirty="0" err="1" smtClean="0"/>
              <a:t>Hoke</a:t>
            </a:r>
            <a:r>
              <a:rPr lang="en-US" dirty="0" smtClean="0"/>
              <a:t> County	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Thomas Beasley – Catawba Valley CC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Nicholas </a:t>
            </a:r>
            <a:r>
              <a:rPr lang="en-US" dirty="0" err="1" smtClean="0"/>
              <a:t>Grozier</a:t>
            </a:r>
            <a:r>
              <a:rPr lang="en-US" dirty="0" smtClean="0"/>
              <a:t> – Caldwell County Career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Mino Smith – </a:t>
            </a:r>
            <a:r>
              <a:rPr lang="en-US" dirty="0" err="1" smtClean="0"/>
              <a:t>Hoke</a:t>
            </a:r>
            <a:r>
              <a:rPr lang="en-US" dirty="0" smtClean="0"/>
              <a:t> County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Daniel Pickens – Franklin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946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Fantasy Hair and Makeup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Lily </a:t>
            </a:r>
            <a:r>
              <a:rPr lang="en-US" dirty="0" err="1" smtClean="0"/>
              <a:t>Vang</a:t>
            </a:r>
            <a:r>
              <a:rPr lang="en-US" dirty="0" smtClean="0"/>
              <a:t> – North Mecklenburg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Noah </a:t>
            </a:r>
            <a:r>
              <a:rPr lang="en-US" dirty="0" err="1" smtClean="0"/>
              <a:t>Fant</a:t>
            </a:r>
            <a:r>
              <a:rPr lang="en-US" dirty="0" smtClean="0"/>
              <a:t> – Middle Creek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Imani</a:t>
            </a:r>
            <a:r>
              <a:rPr lang="en-US" dirty="0" smtClean="0"/>
              <a:t> Fowler – North Mecklenburg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Brynne</a:t>
            </a:r>
            <a:r>
              <a:rPr lang="en-US" dirty="0" smtClean="0"/>
              <a:t> Wood – Watauga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Ciera</a:t>
            </a:r>
            <a:r>
              <a:rPr lang="en-US" dirty="0" smtClean="0"/>
              <a:t> </a:t>
            </a:r>
            <a:r>
              <a:rPr lang="en-US" dirty="0" err="1" smtClean="0"/>
              <a:t>Goodard</a:t>
            </a:r>
            <a:r>
              <a:rPr lang="en-US" dirty="0" smtClean="0"/>
              <a:t> – Watauga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65459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Firefighting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Jacob Fields - Harnett Central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Joshua Ragan - Harnett Central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Kyle </a:t>
            </a:r>
            <a:r>
              <a:rPr lang="en-US" dirty="0" err="1" smtClean="0"/>
              <a:t>Pendergraft</a:t>
            </a:r>
            <a:r>
              <a:rPr lang="en-US" dirty="0" smtClean="0"/>
              <a:t> - Harnett Central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Ryan Huber - Harnett Central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Grayson </a:t>
            </a:r>
            <a:r>
              <a:rPr lang="en-US" dirty="0" err="1" smtClean="0"/>
              <a:t>Grindstaff</a:t>
            </a:r>
            <a:r>
              <a:rPr lang="en-US" dirty="0" smtClean="0"/>
              <a:t> - Harnett Central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00163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2015-2016 STATE OFFICERS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1447800"/>
            <a:ext cx="609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85800" y="2057400"/>
            <a:ext cx="7696200" cy="457200"/>
          </a:xfrm>
        </p:spPr>
        <p:txBody>
          <a:bodyPr/>
          <a:lstStyle/>
          <a:p>
            <a:r>
              <a:rPr lang="en-US" dirty="0" smtClean="0"/>
              <a:t>Valerie </a:t>
            </a:r>
            <a:r>
              <a:rPr lang="en-US" smtClean="0"/>
              <a:t>York – Southwestern </a:t>
            </a:r>
            <a:r>
              <a:rPr lang="en-US" dirty="0" smtClean="0"/>
              <a:t>Randolph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85800" y="2667000"/>
            <a:ext cx="7696200" cy="457200"/>
          </a:xfrm>
        </p:spPr>
        <p:txBody>
          <a:bodyPr/>
          <a:lstStyle/>
          <a:p>
            <a:r>
              <a:rPr lang="en-US" dirty="0" smtClean="0"/>
              <a:t>Lauren Stone – </a:t>
            </a:r>
            <a:r>
              <a:rPr lang="en-US" dirty="0" err="1" smtClean="0"/>
              <a:t>Starmount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85800" y="3276600"/>
            <a:ext cx="7696200" cy="457200"/>
          </a:xfrm>
        </p:spPr>
        <p:txBody>
          <a:bodyPr/>
          <a:lstStyle/>
          <a:p>
            <a:r>
              <a:rPr lang="en-US" dirty="0" smtClean="0"/>
              <a:t>George </a:t>
            </a:r>
            <a:r>
              <a:rPr lang="en-US" dirty="0" err="1" smtClean="0"/>
              <a:t>Hickein</a:t>
            </a:r>
            <a:r>
              <a:rPr lang="en-US" dirty="0" smtClean="0"/>
              <a:t> – Caldwell County Career Center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85800" y="3886200"/>
            <a:ext cx="7696200" cy="457200"/>
          </a:xfrm>
        </p:spPr>
        <p:txBody>
          <a:bodyPr/>
          <a:lstStyle/>
          <a:p>
            <a:r>
              <a:rPr lang="en-US" dirty="0" err="1" smtClean="0"/>
              <a:t>Renissa</a:t>
            </a:r>
            <a:r>
              <a:rPr lang="en-US" dirty="0" smtClean="0"/>
              <a:t> Richardson – Pine Forest High School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685800" y="4495800"/>
            <a:ext cx="8305800" cy="381000"/>
          </a:xfrm>
        </p:spPr>
        <p:txBody>
          <a:bodyPr/>
          <a:lstStyle/>
          <a:p>
            <a:r>
              <a:rPr lang="en-US" dirty="0" smtClean="0"/>
              <a:t>Caitlyn Soles – Columbus Career and College Academy </a:t>
            </a:r>
            <a:endParaRPr lang="en-US" dirty="0"/>
          </a:p>
        </p:txBody>
      </p:sp>
      <p:sp>
        <p:nvSpPr>
          <p:cNvPr id="20" name="Text Placeholder 18"/>
          <p:cNvSpPr txBox="1">
            <a:spLocks/>
          </p:cNvSpPr>
          <p:nvPr/>
        </p:nvSpPr>
        <p:spPr>
          <a:xfrm>
            <a:off x="685800" y="5105400"/>
            <a:ext cx="8305800" cy="38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Nicholas Randall – North Stanly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High School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1" name="Text Placeholder 18"/>
          <p:cNvSpPr txBox="1">
            <a:spLocks/>
          </p:cNvSpPr>
          <p:nvPr/>
        </p:nvSpPr>
        <p:spPr>
          <a:xfrm>
            <a:off x="685800" y="5715000"/>
            <a:ext cx="8305800" cy="38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Sara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Fox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– Southwestern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Randolph High School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Firefighting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William </a:t>
            </a:r>
            <a:r>
              <a:rPr lang="en-US" dirty="0" err="1" smtClean="0"/>
              <a:t>Sauls</a:t>
            </a:r>
            <a:r>
              <a:rPr lang="en-US" dirty="0" smtClean="0"/>
              <a:t> – Harnett Central High School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Steven </a:t>
            </a:r>
            <a:r>
              <a:rPr lang="en-US" dirty="0" err="1" smtClean="0"/>
              <a:t>Seagroves</a:t>
            </a:r>
            <a:r>
              <a:rPr lang="en-US" dirty="0" smtClean="0"/>
              <a:t> – Lee County High School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Breeanna</a:t>
            </a:r>
            <a:r>
              <a:rPr lang="en-US" dirty="0" smtClean="0"/>
              <a:t> Phelps- Concord High School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Avery Blevins- North Wilkes High School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Elijah Beyer- EE Smith High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6657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 Aid-CPR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Martin Rosas - Havelock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Tate Miller - NF Woods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Darius Herbert - Havelock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Bryce Smith - Havelock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Ben Mace - McDowell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96300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Graphic Communications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Dawson Walker – </a:t>
            </a:r>
            <a:r>
              <a:rPr lang="en-US" dirty="0" err="1" smtClean="0"/>
              <a:t>Hibriten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Rogelio Reyes-Garcia – Richmond Senior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91954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Graphic Imaging Sublimation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Jylan</a:t>
            </a:r>
            <a:r>
              <a:rPr lang="en-US" dirty="0" smtClean="0"/>
              <a:t> Smith - Richmond Senior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73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Architectural Drafting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Coleman </a:t>
            </a:r>
            <a:r>
              <a:rPr lang="en-US" dirty="0" err="1" smtClean="0"/>
              <a:t>Hatchett</a:t>
            </a:r>
            <a:r>
              <a:rPr lang="en-US" dirty="0" smtClean="0"/>
              <a:t> - </a:t>
            </a:r>
            <a:r>
              <a:rPr lang="en-US" dirty="0" err="1" smtClean="0"/>
              <a:t>Richlands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Morgan </a:t>
            </a:r>
            <a:r>
              <a:rPr lang="en-US" dirty="0" err="1" smtClean="0"/>
              <a:t>Jarman</a:t>
            </a:r>
            <a:r>
              <a:rPr lang="en-US" dirty="0" smtClean="0"/>
              <a:t> - </a:t>
            </a:r>
            <a:r>
              <a:rPr lang="en-US" dirty="0" err="1" smtClean="0"/>
              <a:t>Richlands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Connor Brady - NF Woods Technical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Alexandra King – Northwest Cabarrus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Madeline </a:t>
            </a:r>
            <a:r>
              <a:rPr lang="en-US" dirty="0" err="1" smtClean="0"/>
              <a:t>Mapes</a:t>
            </a:r>
            <a:r>
              <a:rPr lang="en-US" dirty="0" smtClean="0"/>
              <a:t> - </a:t>
            </a:r>
            <a:r>
              <a:rPr lang="en-US" dirty="0" err="1" smtClean="0"/>
              <a:t>Richlands</a:t>
            </a:r>
            <a:r>
              <a:rPr lang="en-US" dirty="0" smtClean="0"/>
              <a:t>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17950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Hair Coloring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Summer Lewis – Watauga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Elaina Gregg – Watauga High School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91995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Health Knowledge Bowl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South Johnston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7227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0600" y="1219200"/>
            <a:ext cx="8077200" cy="533400"/>
          </a:xfrm>
        </p:spPr>
        <p:txBody>
          <a:bodyPr/>
          <a:lstStyle/>
          <a:p>
            <a:r>
              <a:rPr lang="en-US" dirty="0"/>
              <a:t>Health Occupations Professional Portfolio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Claire Perry - DH Conley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93914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Heating, Ventilation, Air Conditioning and Refrigeration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Avery James – N.F. Woods Technology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Derek Groves – N.F. Woods Technology Center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Austin </a:t>
            </a:r>
            <a:r>
              <a:rPr lang="en-US" dirty="0" err="1" smtClean="0"/>
              <a:t>Phifer</a:t>
            </a:r>
            <a:r>
              <a:rPr lang="en-US" dirty="0" smtClean="0"/>
              <a:t> - N.F. Woods Technology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Weston Carpenter – </a:t>
            </a:r>
            <a:r>
              <a:rPr lang="en-US" dirty="0" err="1" smtClean="0"/>
              <a:t>Parkwood</a:t>
            </a:r>
            <a:r>
              <a:rPr lang="en-US" dirty="0" smtClean="0"/>
              <a:t>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67376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610600" cy="533400"/>
          </a:xfrm>
        </p:spPr>
        <p:txBody>
          <a:bodyPr/>
          <a:lstStyle/>
          <a:p>
            <a:r>
              <a:rPr lang="en-US" dirty="0"/>
              <a:t>Interactive Application and Game Development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Richmond Senior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57043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Internetworking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Benjamin Skaggs  - Weaver Academy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Ethan Smith - Weaver Academy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Garrett Phillips - Robeson County Career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Brian Collier - Robeson County Career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84881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Internetworking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Alexa</a:t>
            </a:r>
            <a:r>
              <a:rPr lang="en-US" dirty="0" smtClean="0"/>
              <a:t> Hankins - Chapel Hill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93416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Job Interview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Alex Houston – Franklin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Chelsea </a:t>
            </a:r>
            <a:r>
              <a:rPr lang="en-US" dirty="0" err="1" smtClean="0"/>
              <a:t>Cuthbertson</a:t>
            </a:r>
            <a:r>
              <a:rPr lang="en-US" dirty="0" smtClean="0"/>
              <a:t> – A.L. Brown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Montelle</a:t>
            </a:r>
            <a:r>
              <a:rPr lang="en-US" dirty="0" smtClean="0"/>
              <a:t> Lemon – Grays Creek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McKayla</a:t>
            </a:r>
            <a:r>
              <a:rPr lang="en-US" dirty="0" smtClean="0"/>
              <a:t> </a:t>
            </a:r>
            <a:r>
              <a:rPr lang="en-US" dirty="0" err="1" smtClean="0"/>
              <a:t>Setzer</a:t>
            </a:r>
            <a:r>
              <a:rPr lang="en-US" dirty="0" smtClean="0"/>
              <a:t> – Catawba Valley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Tony Cunningham – </a:t>
            </a:r>
            <a:r>
              <a:rPr lang="en-US" dirty="0" err="1" smtClean="0"/>
              <a:t>Hoke</a:t>
            </a:r>
            <a:r>
              <a:rPr lang="en-US" dirty="0" smtClean="0"/>
              <a:t> County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21127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Job Skill Demonstration 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Abrianna</a:t>
            </a:r>
            <a:r>
              <a:rPr lang="en-US" dirty="0" smtClean="0"/>
              <a:t> Berry – Franklin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Damia</a:t>
            </a:r>
            <a:r>
              <a:rPr lang="en-US" dirty="0" smtClean="0"/>
              <a:t> Marshall – Pine Forest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Hannah Parker – Pine Forest High School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Joseph Ferguson – N.F. Woods Technology Center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Haley Wilkins – South Stanly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16448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Job Skill Demonstration O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Nicole Downs – Franklin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Levi McKinney – Mountain Heritage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Tre’von</a:t>
            </a:r>
            <a:r>
              <a:rPr lang="en-US" dirty="0" smtClean="0"/>
              <a:t> Smith – Grays Creek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Marc </a:t>
            </a:r>
            <a:r>
              <a:rPr lang="en-US" dirty="0" err="1" smtClean="0"/>
              <a:t>McInteer</a:t>
            </a:r>
            <a:r>
              <a:rPr lang="en-US" dirty="0" smtClean="0"/>
              <a:t> – Grays Creek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Diego Benavides – N.F. Woods Technology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963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Audio/Radio 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Winston Salem Forsyth Career Center – Team 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Winston Salem Forsyth Career Center – Team 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Middle Creek High School – Team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45731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Marine Service Technology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Gabriel Mayoral - Providence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Brady Wallace - </a:t>
            </a:r>
            <a:r>
              <a:rPr lang="en-US" dirty="0" err="1" smtClean="0"/>
              <a:t>Forbush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Joe </a:t>
            </a:r>
            <a:r>
              <a:rPr lang="en-US" dirty="0" err="1" smtClean="0"/>
              <a:t>Krajewski</a:t>
            </a:r>
            <a:r>
              <a:rPr lang="en-US" dirty="0" smtClean="0"/>
              <a:t> - Providence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63177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Masonry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Luke Dutton - West Rowan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Cody Harrison - Mount Pleasant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Jake </a:t>
            </a:r>
            <a:r>
              <a:rPr lang="en-US" dirty="0" err="1" smtClean="0"/>
              <a:t>Tretow</a:t>
            </a:r>
            <a:r>
              <a:rPr lang="en-US" dirty="0" smtClean="0"/>
              <a:t> - Jay M Robinson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Blake Hodge - South Rowan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Kelby</a:t>
            </a:r>
            <a:r>
              <a:rPr lang="en-US" dirty="0" smtClean="0"/>
              <a:t> Thornton - Central Cabarrus High School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13347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Masonry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Jesse Baker - West Rowan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Justin Greer- South Rowan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Jarrett Ennis - Central Cabarrus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Kyle McCune - Davie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Guy </a:t>
            </a:r>
            <a:r>
              <a:rPr lang="en-US" dirty="0" err="1" smtClean="0"/>
              <a:t>Croom</a:t>
            </a:r>
            <a:r>
              <a:rPr lang="en-US" dirty="0" smtClean="0"/>
              <a:t> - Pender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902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Masonry Bulletin Board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Kelsey Gladden – F.T. Foard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Amber White – West Rowan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Sahara Gladden – F.T. Foard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Malik</a:t>
            </a:r>
            <a:r>
              <a:rPr lang="en-US" dirty="0" smtClean="0"/>
              <a:t> Shubert – </a:t>
            </a:r>
            <a:r>
              <a:rPr lang="en-US" dirty="0" err="1" smtClean="0"/>
              <a:t>Grimsley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Megan Green – Wilkes Central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30302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Masonry Estimating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Dylan Curtis - F.T. Foard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Hayden Cline - F.T. Foard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Ali Arrington - West Rowan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Rachel Keller - F.T. Foard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Dylan </a:t>
            </a:r>
            <a:r>
              <a:rPr lang="en-US" dirty="0" err="1" smtClean="0"/>
              <a:t>Spurlin</a:t>
            </a:r>
            <a:r>
              <a:rPr lang="en-US" dirty="0" smtClean="0"/>
              <a:t> - Lee County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1927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Masonry Poster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Dylan Clark – F.T. Foard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Austin Gilbert – F.T. Foard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Ashton White – West Rowan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Regean</a:t>
            </a:r>
            <a:r>
              <a:rPr lang="en-US" dirty="0" smtClean="0"/>
              <a:t> Owens – West Rowan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Kamryn</a:t>
            </a:r>
            <a:r>
              <a:rPr lang="en-US" dirty="0" smtClean="0"/>
              <a:t> Baker – Lee County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51378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Masonry Power-point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Leah Bradley – Lee County High School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Caleb Mull – F.T. Foard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Kelly Brooke – Lee County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Jorge </a:t>
            </a:r>
            <a:r>
              <a:rPr lang="en-US" dirty="0" err="1" smtClean="0"/>
              <a:t>Vaena</a:t>
            </a:r>
            <a:r>
              <a:rPr lang="en-US" dirty="0" smtClean="0"/>
              <a:t> – Columbus Career and College Academy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Taz</a:t>
            </a:r>
            <a:r>
              <a:rPr lang="en-US" dirty="0" smtClean="0"/>
              <a:t> Triplett – F.T. Foard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85426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Medical Terminology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Sharniece</a:t>
            </a:r>
            <a:r>
              <a:rPr lang="en-US" dirty="0" smtClean="0"/>
              <a:t> Springs – Havelock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Emily Harris – DH Conley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Rachel </a:t>
            </a:r>
            <a:r>
              <a:rPr lang="en-US" dirty="0" err="1" smtClean="0"/>
              <a:t>Stender</a:t>
            </a:r>
            <a:r>
              <a:rPr lang="en-US" dirty="0" smtClean="0"/>
              <a:t> – </a:t>
            </a:r>
            <a:r>
              <a:rPr lang="en-US" dirty="0" err="1" smtClean="0"/>
              <a:t>Richlands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Holly Stairs – Concord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Nieri</a:t>
            </a:r>
            <a:r>
              <a:rPr lang="en-US" dirty="0" smtClean="0"/>
              <a:t> Soriano-</a:t>
            </a:r>
            <a:r>
              <a:rPr lang="en-US" dirty="0" err="1" smtClean="0"/>
              <a:t>Hernan</a:t>
            </a:r>
            <a:r>
              <a:rPr lang="en-US" dirty="0" smtClean="0"/>
              <a:t> – Monroe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70051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Men's Haircutting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Aaron Canon - North Mecklenburg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12065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Mobile Robotics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NF Woods- Team 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NF Woods- Team 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NF Woods-Team 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Caldwell County Career Center Middle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Middle Creek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31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Automotive Refinishing Technology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Pedro Franco – Central Academy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Matt Riordan – Central Academy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Colin Crosby – Weaver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92960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Motorcycle Service Technology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Jacob Miller - Watauga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Josh </a:t>
            </a:r>
            <a:r>
              <a:rPr lang="en-US" dirty="0" err="1" smtClean="0"/>
              <a:t>Stepp</a:t>
            </a:r>
            <a:r>
              <a:rPr lang="en-US" dirty="0" smtClean="0"/>
              <a:t> - North Henderson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Brandon </a:t>
            </a:r>
            <a:r>
              <a:rPr lang="en-US" dirty="0" err="1" smtClean="0"/>
              <a:t>Michetti</a:t>
            </a:r>
            <a:r>
              <a:rPr lang="en-US" dirty="0" smtClean="0"/>
              <a:t> - Jay M Robinson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Jack </a:t>
            </a:r>
            <a:r>
              <a:rPr lang="en-US" dirty="0" err="1" smtClean="0"/>
              <a:t>Lyoob</a:t>
            </a:r>
            <a:r>
              <a:rPr lang="en-US" dirty="0" smtClean="0"/>
              <a:t> - Providence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Jacob Carson - Watauga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0382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Nail Care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KaTe’a</a:t>
            </a:r>
            <a:r>
              <a:rPr lang="en-US" dirty="0" smtClean="0"/>
              <a:t> Chapman - North Mecklenburg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168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Nurse Assisting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Crystal Parker- DH Conley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65618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Opening and Closing Ceremonies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South Johnston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Richmond Senior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16466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Outstanding Chapter - High School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South Johnston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70049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Photography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Lindsey Fox - Winston-Salem/ Forsyth County Career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Susan Oliver - Winston-Salem/ Forsyth County Career Center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Marlene Tellez - Winston Salem/ Forsyth County Career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Madison </a:t>
            </a:r>
            <a:r>
              <a:rPr lang="en-US" dirty="0" err="1" smtClean="0"/>
              <a:t>Weavil</a:t>
            </a:r>
            <a:r>
              <a:rPr lang="en-US" dirty="0" smtClean="0"/>
              <a:t> - Mount Pleasant High School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Esteban Maldonado - Catawba Valley Community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0785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Pin Design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Rachel </a:t>
            </a:r>
            <a:r>
              <a:rPr lang="en-US" dirty="0" err="1" smtClean="0"/>
              <a:t>Elia</a:t>
            </a:r>
            <a:r>
              <a:rPr lang="en-US" dirty="0" smtClean="0"/>
              <a:t> – Middle Creek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Nikita Miller – Middle Creek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Cameron Auger – Northern Guilford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Matthew Hamilton – Lee County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Morgan </a:t>
            </a:r>
            <a:r>
              <a:rPr lang="en-US" dirty="0" err="1" smtClean="0"/>
              <a:t>Wheeley</a:t>
            </a:r>
            <a:r>
              <a:rPr lang="en-US" dirty="0" smtClean="0"/>
              <a:t> – Cedar Ridge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4807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Pledge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Emily </a:t>
            </a:r>
            <a:r>
              <a:rPr lang="en-US" dirty="0" err="1" smtClean="0"/>
              <a:t>Pridgen</a:t>
            </a:r>
            <a:r>
              <a:rPr lang="en-US" dirty="0" smtClean="0"/>
              <a:t> – Columbus Career and College </a:t>
            </a:r>
            <a:r>
              <a:rPr lang="en-US" dirty="0" err="1" smtClean="0"/>
              <a:t>Acadmey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Ciriniti</a:t>
            </a:r>
            <a:r>
              <a:rPr lang="en-US" dirty="0" smtClean="0"/>
              <a:t> McCain – John T. </a:t>
            </a:r>
            <a:r>
              <a:rPr lang="en-US" dirty="0" err="1" smtClean="0"/>
              <a:t>Hoggard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Matthew </a:t>
            </a:r>
            <a:r>
              <a:rPr lang="en-US" dirty="0" err="1" smtClean="0"/>
              <a:t>Trebbe</a:t>
            </a:r>
            <a:r>
              <a:rPr lang="en-US" dirty="0" smtClean="0"/>
              <a:t> – West Carteret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Jacob </a:t>
            </a:r>
            <a:r>
              <a:rPr lang="en-US" dirty="0" err="1" smtClean="0"/>
              <a:t>McCotter</a:t>
            </a:r>
            <a:r>
              <a:rPr lang="en-US" dirty="0" smtClean="0"/>
              <a:t> – Eastern Wayne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43505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Plumbing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Austin Drum – West Caldwell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Bradley Nickel – Jacksonville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Austin </a:t>
            </a:r>
            <a:r>
              <a:rPr lang="en-US" dirty="0" err="1" smtClean="0"/>
              <a:t>Roed</a:t>
            </a:r>
            <a:r>
              <a:rPr lang="en-US" dirty="0" smtClean="0"/>
              <a:t> – Jacksonville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Josh </a:t>
            </a:r>
            <a:r>
              <a:rPr lang="en-US" dirty="0" err="1" smtClean="0"/>
              <a:t>Isenhour</a:t>
            </a:r>
            <a:r>
              <a:rPr lang="en-US" dirty="0" smtClean="0"/>
              <a:t> – N.F. Woods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72551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Poster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Jarin</a:t>
            </a:r>
            <a:r>
              <a:rPr lang="en-US" dirty="0" smtClean="0"/>
              <a:t> </a:t>
            </a:r>
            <a:r>
              <a:rPr lang="en-US" dirty="0" err="1" smtClean="0"/>
              <a:t>Masarrat</a:t>
            </a:r>
            <a:r>
              <a:rPr lang="en-US" dirty="0" smtClean="0"/>
              <a:t> – Cedar Ridge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Emily Robinson – Mountain Heritage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Branda</a:t>
            </a:r>
            <a:r>
              <a:rPr lang="en-US" dirty="0" smtClean="0"/>
              <a:t> Radford – Southern Wayne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Macie Ball – Mountain Heritage High School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Esau Bello – Monroe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663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Automotive Service Technology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Tyler Smith – Wilkes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Daniel Taylor – Watauga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Sam </a:t>
            </a:r>
            <a:r>
              <a:rPr lang="en-US" dirty="0" err="1" smtClean="0"/>
              <a:t>Burchard</a:t>
            </a:r>
            <a:r>
              <a:rPr lang="en-US" dirty="0" smtClean="0"/>
              <a:t> – Blue Ridge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Aaron Buckner – South Caldwell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Nolan Atkinson – Central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92750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Power Equipment Technology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Simeon </a:t>
            </a:r>
            <a:r>
              <a:rPr lang="en-US" dirty="0" err="1" smtClean="0"/>
              <a:t>Kirillov</a:t>
            </a:r>
            <a:r>
              <a:rPr lang="en-US" dirty="0" smtClean="0"/>
              <a:t> - Central Academy of </a:t>
            </a:r>
            <a:r>
              <a:rPr lang="en-US" dirty="0" err="1" smtClean="0"/>
              <a:t>Techology</a:t>
            </a:r>
            <a:r>
              <a:rPr lang="en-US" dirty="0" smtClean="0"/>
              <a:t> and Arts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Chase Jones - </a:t>
            </a:r>
            <a:r>
              <a:rPr lang="en-US" dirty="0" err="1" smtClean="0"/>
              <a:t>Forbush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James </a:t>
            </a:r>
            <a:r>
              <a:rPr lang="en-US" dirty="0" err="1" smtClean="0"/>
              <a:t>Bernash</a:t>
            </a:r>
            <a:r>
              <a:rPr lang="en-US" dirty="0" smtClean="0"/>
              <a:t> - Central Academy of Technology and Arts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Xavier Medina - Jay M Robinson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Justin Beckett - Jay M Robinson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71712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Speech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O’Key</a:t>
            </a:r>
            <a:r>
              <a:rPr lang="en-US" dirty="0" smtClean="0"/>
              <a:t> – Pine Forest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Johnny </a:t>
            </a:r>
            <a:r>
              <a:rPr lang="en-US" dirty="0" err="1" smtClean="0"/>
              <a:t>Vang</a:t>
            </a:r>
            <a:r>
              <a:rPr lang="en-US" dirty="0" smtClean="0"/>
              <a:t> – Catawba Valley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Caylei</a:t>
            </a:r>
            <a:r>
              <a:rPr lang="en-US" dirty="0" smtClean="0"/>
              <a:t> Hunt – </a:t>
            </a:r>
            <a:r>
              <a:rPr lang="en-US" dirty="0" err="1" smtClean="0"/>
              <a:t>Richlands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Elizabeth Nava Plata – Northwood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Rubie</a:t>
            </a:r>
            <a:r>
              <a:rPr lang="en-US" dirty="0" smtClean="0"/>
              <a:t> Medina – Catawba Valley Community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66418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Principles of Engineering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James </a:t>
            </a:r>
            <a:r>
              <a:rPr lang="en-US" dirty="0" err="1" smtClean="0"/>
              <a:t>Clubb</a:t>
            </a:r>
            <a:r>
              <a:rPr lang="en-US" dirty="0" smtClean="0"/>
              <a:t> – South Stanly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Rodney </a:t>
            </a:r>
            <a:r>
              <a:rPr lang="en-US" dirty="0" err="1" smtClean="0"/>
              <a:t>Gordan</a:t>
            </a:r>
            <a:r>
              <a:rPr lang="en-US" dirty="0" smtClean="0"/>
              <a:t> – </a:t>
            </a:r>
            <a:r>
              <a:rPr lang="en-US" dirty="0" err="1" smtClean="0"/>
              <a:t>Forbush</a:t>
            </a:r>
            <a:r>
              <a:rPr lang="en-US" dirty="0" smtClean="0"/>
              <a:t>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5198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Promotional Bulletin Board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Mountain Heritage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Franklin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Caldwell County Career Center- Team B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Caldwell County Career Center- Team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8298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Quiz Bowl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Saint Stephens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Chapel Hill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South Johnston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Midway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Jacksonville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910777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Related Technical Math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William Lewis – John T. </a:t>
            </a:r>
            <a:r>
              <a:rPr lang="en-US" dirty="0" err="1" smtClean="0"/>
              <a:t>Hoggard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Asa</a:t>
            </a:r>
            <a:r>
              <a:rPr lang="en-US" dirty="0" smtClean="0"/>
              <a:t> </a:t>
            </a:r>
            <a:r>
              <a:rPr lang="en-US" dirty="0" err="1" smtClean="0"/>
              <a:t>Augustin</a:t>
            </a:r>
            <a:r>
              <a:rPr lang="en-US" dirty="0" smtClean="0"/>
              <a:t> – Jacksonville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Amber Hensley – Mountain Heritage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Vanessa Phillips – </a:t>
            </a:r>
            <a:r>
              <a:rPr lang="en-US" dirty="0" err="1" smtClean="0"/>
              <a:t>Hibriten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Morgan McDonald – DH Conley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63211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219200"/>
            <a:ext cx="8382000" cy="533400"/>
          </a:xfrm>
        </p:spPr>
        <p:txBody>
          <a:bodyPr/>
          <a:lstStyle/>
          <a:p>
            <a:r>
              <a:rPr lang="en-US" dirty="0"/>
              <a:t>Residential Systems Installation &amp; Maintenance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Christopher Mitchell - Alexander Central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Allen Price - Alexander Central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40807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Restaurant Service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Allegra Diaz - Columbus Career &amp; College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5456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Screen Printing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Danisha</a:t>
            </a:r>
            <a:r>
              <a:rPr lang="en-US" dirty="0" smtClean="0"/>
              <a:t> </a:t>
            </a:r>
            <a:r>
              <a:rPr lang="en-US" dirty="0" err="1" smtClean="0"/>
              <a:t>Alsbrook</a:t>
            </a:r>
            <a:r>
              <a:rPr lang="en-US" dirty="0" smtClean="0"/>
              <a:t> – Richmond Senior 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Bobby </a:t>
            </a:r>
            <a:r>
              <a:rPr lang="en-US" dirty="0" err="1" smtClean="0"/>
              <a:t>Koonce</a:t>
            </a:r>
            <a:r>
              <a:rPr lang="en-US" dirty="0" smtClean="0"/>
              <a:t> – Richmond Senior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03834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Sheetmetal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Zachary Donahue – N.F. Woods Technology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Kevin Moss – Bunn High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Jacob Cable – </a:t>
            </a:r>
            <a:r>
              <a:rPr lang="en-US" dirty="0" err="1" smtClean="0"/>
              <a:t>Parkwood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Robby Brown – A.L. Brown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Sidney </a:t>
            </a:r>
            <a:r>
              <a:rPr lang="en-US" dirty="0" err="1" smtClean="0"/>
              <a:t>Gillispie</a:t>
            </a:r>
            <a:r>
              <a:rPr lang="en-US" dirty="0" smtClean="0"/>
              <a:t> -  Bunn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3140268"/>
      </p:ext>
    </p:extLst>
  </p:cSld>
  <p:clrMapOvr>
    <a:masterClrMapping/>
  </p:clrMapOvr>
</p:sld>
</file>

<file path=ppt/theme/theme1.xml><?xml version="1.0" encoding="utf-8"?>
<a:theme xmlns:a="http://schemas.openxmlformats.org/drawingml/2006/main" name="SkillsUSA 2013 Awards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2922</Words>
  <Application>Microsoft Office PowerPoint</Application>
  <PresentationFormat>On-screen Show (4:3)</PresentationFormat>
  <Paragraphs>520</Paragraphs>
  <Slides>110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SkillsUSA 2013 Awards PowerPoint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bfurse</dc:creator>
  <cp:lastModifiedBy>Owner</cp:lastModifiedBy>
  <cp:revision>68</cp:revision>
  <dcterms:created xsi:type="dcterms:W3CDTF">2015-04-30T01:44:27Z</dcterms:created>
  <dcterms:modified xsi:type="dcterms:W3CDTF">2015-05-01T01:26:09Z</dcterms:modified>
</cp:coreProperties>
</file>