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s/slide109.xml" ContentType="application/vnd.openxmlformats-officedocument.presentationml.slide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Override PartName="/ppt/slides/slide87.xml" ContentType="application/vnd.openxmlformats-officedocument.presentationml.slide+xml"/>
  <Default Extension="bin" ContentType="application/vnd.openxmlformats-officedocument.presentationml.printerSettings"/>
  <Override PartName="/ppt/slideLayouts/slideLayout8.xml" ContentType="application/vnd.openxmlformats-officedocument.presentationml.slideLayout+xml"/>
  <Override PartName="/ppt/slides/slide92.xml" ContentType="application/vnd.openxmlformats-officedocument.presentationml.slide+xml"/>
  <Override PartName="/ppt/slides/slide100.xml" ContentType="application/vnd.openxmlformats-officedocument.presentationml.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slides/slide79.xml" ContentType="application/vnd.openxmlformats-officedocument.presentationml.slide+xml"/>
  <Override PartName="/ppt/slides/slide98.xml" ContentType="application/vnd.openxmlformats-officedocument.presentationml.slide+xml"/>
  <Override PartName="/ppt/slides/slide106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84.xml" ContentType="application/vnd.openxmlformats-officedocument.presentationml.slide+xml"/>
  <Override PartName="/ppt/slides/slide7.xml" ContentType="application/vnd.openxmlformats-officedocument.presentationml.slide+xml"/>
  <Override PartName="/ppt/slides/slide111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70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72.xml" ContentType="application/vnd.openxmlformats-officedocument.presentationml.slide+xml"/>
  <Override PartName="/ppt/slides/slide69.xml" ContentType="application/vnd.openxmlformats-officedocument.presentationml.slide+xml"/>
  <Override PartName="/ppt/slides/slide8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s/slide81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Override PartName="/ppt/slides/slide9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85.xml" ContentType="application/vnd.openxmlformats-officedocument.presentationml.slide+xml"/>
  <Override PartName="/ppt/slides/slide47.xml" ContentType="application/vnd.openxmlformats-officedocument.presentationml.slide+xml"/>
  <Override PartName="/ppt/slides/slide112.xml" ContentType="application/vnd.openxmlformats-officedocument.presentationml.slide+xml"/>
  <Override PartName="/ppt/slides/slide107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1.xml" ContentType="application/vnd.openxmlformats-officedocument.presentationml.slide+xml"/>
  <Override PartName="/ppt/slides/slide90.xml" ContentType="application/vnd.openxmlformats-officedocument.presentationml.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04.xml" ContentType="application/vnd.openxmlformats-officedocument.presentationml.slide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s/slide96.xml" ContentType="application/vnd.openxmlformats-officedocument.presentationml.slide+xml"/>
  <Override PartName="/ppt/slides/slide82.xml" ContentType="application/vnd.openxmlformats-officedocument.presentationml.slide+xml"/>
  <Override PartName="/ppt/slides/slide6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s/slide67.xml" ContentType="application/vnd.openxmlformats-officedocument.presentationml.slide+xml"/>
  <Override PartName="/ppt/slides/slide108.xml" ContentType="application/vnd.openxmlformats-officedocument.presentationml.slide+xml"/>
  <Override PartName="/ppt/slides/slide32.xml" ContentType="application/vnd.openxmlformats-officedocument.presentationml.slide+xml"/>
  <Override PartName="/ppt/slides/slide113.xml" ContentType="application/vnd.openxmlformats-officedocument.presentationml.slide+xml"/>
  <Override PartName="/ppt/slides/slide29.xml" ContentType="application/vnd.openxmlformats-officedocument.presentationml.slide+xml"/>
  <Override PartName="/ppt/slides/slide86.xml" ContentType="application/vnd.openxmlformats-officedocument.presentationml.sl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91.xml" ContentType="application/vnd.openxmlformats-officedocument.presentationml.slide+xml"/>
  <Override PartName="/ppt/slideLayouts/slideLayout7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Override PartName="/ppt/slides/slide97.xml" ContentType="application/vnd.openxmlformats-officedocument.presentationml.slide+xml"/>
  <Override PartName="/ppt/slides/slide105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83.xml" ContentType="application/vnd.openxmlformats-officedocument.presentationml.slide+xml"/>
  <Override PartName="/ppt/slides/slide6.xml" ContentType="application/vnd.openxmlformats-officedocument.presentationml.slide+xml"/>
  <Override PartName="/ppt/slides/slide110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38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377" r:id="rId14"/>
    <p:sldId id="403" r:id="rId15"/>
    <p:sldId id="277" r:id="rId16"/>
    <p:sldId id="278" r:id="rId17"/>
    <p:sldId id="279" r:id="rId18"/>
    <p:sldId id="280" r:id="rId19"/>
    <p:sldId id="281" r:id="rId20"/>
    <p:sldId id="282" r:id="rId21"/>
    <p:sldId id="262" r:id="rId22"/>
    <p:sldId id="284" r:id="rId23"/>
    <p:sldId id="285" r:id="rId24"/>
    <p:sldId id="286" r:id="rId25"/>
    <p:sldId id="401" r:id="rId26"/>
    <p:sldId id="288" r:id="rId27"/>
    <p:sldId id="385" r:id="rId28"/>
    <p:sldId id="290" r:id="rId29"/>
    <p:sldId id="291" r:id="rId30"/>
    <p:sldId id="292" r:id="rId31"/>
    <p:sldId id="293" r:id="rId32"/>
    <p:sldId id="378" r:id="rId33"/>
    <p:sldId id="295" r:id="rId34"/>
    <p:sldId id="296" r:id="rId35"/>
    <p:sldId id="298" r:id="rId36"/>
    <p:sldId id="297" r:id="rId37"/>
    <p:sldId id="386" r:id="rId38"/>
    <p:sldId id="387" r:id="rId39"/>
    <p:sldId id="301" r:id="rId40"/>
    <p:sldId id="302" r:id="rId41"/>
    <p:sldId id="303" r:id="rId42"/>
    <p:sldId id="304" r:id="rId43"/>
    <p:sldId id="305" r:id="rId44"/>
    <p:sldId id="388" r:id="rId45"/>
    <p:sldId id="389" r:id="rId46"/>
    <p:sldId id="308" r:id="rId47"/>
    <p:sldId id="309" r:id="rId48"/>
    <p:sldId id="404" r:id="rId49"/>
    <p:sldId id="311" r:id="rId50"/>
    <p:sldId id="312" r:id="rId51"/>
    <p:sldId id="313" r:id="rId52"/>
    <p:sldId id="314" r:id="rId53"/>
    <p:sldId id="390" r:id="rId54"/>
    <p:sldId id="391" r:id="rId55"/>
    <p:sldId id="392" r:id="rId56"/>
    <p:sldId id="393" r:id="rId57"/>
    <p:sldId id="382" r:id="rId58"/>
    <p:sldId id="320" r:id="rId59"/>
    <p:sldId id="321" r:id="rId60"/>
    <p:sldId id="322" r:id="rId61"/>
    <p:sldId id="394" r:id="rId62"/>
    <p:sldId id="324" r:id="rId63"/>
    <p:sldId id="395" r:id="rId64"/>
    <p:sldId id="396" r:id="rId65"/>
    <p:sldId id="327" r:id="rId66"/>
    <p:sldId id="328" r:id="rId67"/>
    <p:sldId id="329" r:id="rId68"/>
    <p:sldId id="330" r:id="rId69"/>
    <p:sldId id="331" r:id="rId70"/>
    <p:sldId id="332" r:id="rId71"/>
    <p:sldId id="397" r:id="rId72"/>
    <p:sldId id="334" r:id="rId73"/>
    <p:sldId id="379" r:id="rId74"/>
    <p:sldId id="336" r:id="rId75"/>
    <p:sldId id="337" r:id="rId76"/>
    <p:sldId id="381" r:id="rId77"/>
    <p:sldId id="339" r:id="rId78"/>
    <p:sldId id="340" r:id="rId79"/>
    <p:sldId id="380" r:id="rId80"/>
    <p:sldId id="342" r:id="rId81"/>
    <p:sldId id="343" r:id="rId82"/>
    <p:sldId id="398" r:id="rId83"/>
    <p:sldId id="345" r:id="rId84"/>
    <p:sldId id="346" r:id="rId85"/>
    <p:sldId id="347" r:id="rId86"/>
    <p:sldId id="348" r:id="rId87"/>
    <p:sldId id="400" r:id="rId88"/>
    <p:sldId id="350" r:id="rId89"/>
    <p:sldId id="351" r:id="rId90"/>
    <p:sldId id="352" r:id="rId91"/>
    <p:sldId id="354" r:id="rId92"/>
    <p:sldId id="355" r:id="rId93"/>
    <p:sldId id="356" r:id="rId94"/>
    <p:sldId id="357" r:id="rId95"/>
    <p:sldId id="358" r:id="rId96"/>
    <p:sldId id="384" r:id="rId97"/>
    <p:sldId id="360" r:id="rId98"/>
    <p:sldId id="402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9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printerSettings" Target="printerSettings/printerSettings1.bin"/><Relationship Id="rId116" Type="http://schemas.openxmlformats.org/officeDocument/2006/relationships/presProps" Target="presProps.xml"/><Relationship Id="rId117" Type="http://schemas.openxmlformats.org/officeDocument/2006/relationships/viewProps" Target="viewProps.xml"/><Relationship Id="rId118" Type="http://schemas.openxmlformats.org/officeDocument/2006/relationships/theme" Target="theme/theme1.xml"/><Relationship Id="rId119" Type="http://schemas.openxmlformats.org/officeDocument/2006/relationships/tableStyles" Target="tableStyle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7F9-044C-6243-91F8-3DFA41DC0386}" type="datetimeFigureOut">
              <a:rPr lang="en-US" smtClean="0"/>
              <a:pPr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95C7-3016-3749-841F-9E599924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7F9-044C-6243-91F8-3DFA41DC0386}" type="datetimeFigureOut">
              <a:rPr lang="en-US" smtClean="0"/>
              <a:pPr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95C7-3016-3749-841F-9E599924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7F9-044C-6243-91F8-3DFA41DC0386}" type="datetimeFigureOut">
              <a:rPr lang="en-US" smtClean="0"/>
              <a:pPr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95C7-3016-3749-841F-9E599924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7F9-044C-6243-91F8-3DFA41DC0386}" type="datetimeFigureOut">
              <a:rPr lang="en-US" smtClean="0"/>
              <a:pPr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95C7-3016-3749-841F-9E599924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7F9-044C-6243-91F8-3DFA41DC0386}" type="datetimeFigureOut">
              <a:rPr lang="en-US" smtClean="0"/>
              <a:pPr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95C7-3016-3749-841F-9E599924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7F9-044C-6243-91F8-3DFA41DC0386}" type="datetimeFigureOut">
              <a:rPr lang="en-US" smtClean="0"/>
              <a:pPr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95C7-3016-3749-841F-9E599924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7F9-044C-6243-91F8-3DFA41DC0386}" type="datetimeFigureOut">
              <a:rPr lang="en-US" smtClean="0"/>
              <a:pPr/>
              <a:t>4/29/16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95C7-3016-3749-841F-9E599924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7F9-044C-6243-91F8-3DFA41DC0386}" type="datetimeFigureOut">
              <a:rPr lang="en-US" smtClean="0"/>
              <a:pPr/>
              <a:t>4/29/16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95C7-3016-3749-841F-9E599924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7F9-044C-6243-91F8-3DFA41DC0386}" type="datetimeFigureOut">
              <a:rPr lang="en-US" smtClean="0"/>
              <a:pPr/>
              <a:t>4/29/16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95C7-3016-3749-841F-9E599924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7F9-044C-6243-91F8-3DFA41DC0386}" type="datetimeFigureOut">
              <a:rPr lang="en-US" smtClean="0"/>
              <a:pPr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95C7-3016-3749-841F-9E599924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7F9-044C-6243-91F8-3DFA41DC0386}" type="datetimeFigureOut">
              <a:rPr lang="en-US" smtClean="0"/>
              <a:pPr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95C7-3016-3749-841F-9E599924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7F9-044C-6243-91F8-3DFA41DC0386}" type="datetimeFigureOut">
              <a:rPr lang="en-US" smtClean="0"/>
              <a:pPr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95C7-3016-3749-841F-9E5999241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3.jpe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Middle Creek High School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West Montgomery High School – Team 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Chapel Hill High School – Team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Carrboro High School – Team 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Pine Forest High School – Team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3-D Visualization and Animation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Mark Green – West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Daniel Taylor – Watauga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Andrew Blankenship – Jay M Robinson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Dalton Johnson – Wilkes Central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n-US" sz="2400" dirty="0">
                <a:latin typeface="Arial Rounded MT Bold" pitchFamily="34" charset="0"/>
              </a:rPr>
              <a:t>Matthew Forrest – Davie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Automotive Service Technology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Grant Harrell – Southside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48297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Allegra Diaz – Columbus Career &amp; College 				  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219200" y="4857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Jerel Adams – Burns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Restaurant Service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Midway High School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Saint Stephens High School – Team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Bear Grass Charter School – Team 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 F Woods Tech Center – Team 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N F Woods Tech Center – Team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Robotics: Urban Search and Rescue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Jada Bennett – Richmond Senior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Screen Printing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Ethan Beaver – N F Woods Tech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Isaac Clemons – N F Woods Tech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Cameron Langford – Parkwood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Sydney </a:t>
            </a:r>
            <a:r>
              <a:rPr lang="en-US" sz="2400" dirty="0" err="1" smtClean="0">
                <a:latin typeface="Arial Rounded MT Bold" pitchFamily="34" charset="0"/>
              </a:rPr>
              <a:t>Gillispie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– Bunn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Michael Starnes – Parkwood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err="1" smtClean="0">
                <a:solidFill>
                  <a:srgbClr val="EA0000"/>
                </a:solidFill>
                <a:latin typeface="Arial Rounded MT Bold" pitchFamily="34" charset="0"/>
              </a:rPr>
              <a:t>Sheetmetal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Jarred Peters – Richlands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Irza</a:t>
            </a:r>
            <a:r>
              <a:rPr lang="en-US" sz="2400" dirty="0" smtClean="0">
                <a:latin typeface="Arial Rounded MT Bold" pitchFamily="34" charset="0"/>
              </a:rPr>
              <a:t> Jan – </a:t>
            </a:r>
            <a:r>
              <a:rPr lang="en-US" sz="2400" dirty="0" err="1" smtClean="0">
                <a:latin typeface="Arial Rounded MT Bold" pitchFamily="34" charset="0"/>
              </a:rPr>
              <a:t>Hibriten</a:t>
            </a:r>
            <a:r>
              <a:rPr lang="en-US" sz="240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Branda</a:t>
            </a:r>
            <a:r>
              <a:rPr lang="en-US" sz="2400" dirty="0" smtClean="0">
                <a:latin typeface="Arial Rounded MT Bold" pitchFamily="34" charset="0"/>
              </a:rPr>
              <a:t> Radford – Southern Wayne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Justice Thomas – White Oak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Katelyn Steward – Bear Grass Charter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Spelling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Will </a:t>
            </a:r>
            <a:r>
              <a:rPr lang="en-US" sz="2400" dirty="0" err="1" smtClean="0">
                <a:latin typeface="Arial Rounded MT Bold" pitchFamily="34" charset="0"/>
              </a:rPr>
              <a:t>Burkart</a:t>
            </a:r>
            <a:r>
              <a:rPr lang="en-US" sz="2400" dirty="0" smtClean="0">
                <a:latin typeface="Arial Rounded MT Bold" pitchFamily="34" charset="0"/>
              </a:rPr>
              <a:t> – Middle Creek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Quinn Whitaker – Winston Salem/Forsyth County 			         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Isabel Maggio – Winston Salem/Forsyth County 			      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Kayla Newell – Middle Creek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Brianna Butler – Midway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T-Shirt Design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Southwestern Randolph High School – Team 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Mountain Heritage High School – Team 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Jacksonville High School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Swansboro High School – Team 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N F Woods Tech Center – Team 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err="1" smtClean="0">
                <a:solidFill>
                  <a:srgbClr val="EA0000"/>
                </a:solidFill>
                <a:latin typeface="Arial Rounded MT Bold" pitchFamily="34" charset="0"/>
              </a:rPr>
              <a:t>TeamWorks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we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708" y="4914900"/>
            <a:ext cx="2418692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463794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Emma </a:t>
            </a:r>
            <a:r>
              <a:rPr lang="en-US" sz="2400" dirty="0" err="1" smtClean="0">
                <a:latin typeface="Arial Rounded MT Bold" pitchFamily="34" charset="0"/>
              </a:rPr>
              <a:t>Prager</a:t>
            </a:r>
            <a:r>
              <a:rPr lang="en-US" sz="2400" dirty="0" smtClean="0">
                <a:latin typeface="Arial Rounded MT Bold" pitchFamily="34" charset="0"/>
              </a:rPr>
              <a:t> – Northwest Cabarrus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Owen States – Northern Guilford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Julia McNeil – South View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2013633"/>
            <a:ext cx="78486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Coleman Beaver – Northwest Cabarrus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Blake </a:t>
            </a:r>
            <a:r>
              <a:rPr lang="en-US" sz="2400" noProof="0" dirty="0" err="1" smtClean="0">
                <a:latin typeface="Arial Rounded MT Bold" pitchFamily="34" charset="0"/>
              </a:rPr>
              <a:t>Stonestreet</a:t>
            </a:r>
            <a:r>
              <a:rPr lang="en-US" sz="2400" noProof="0" dirty="0" smtClean="0">
                <a:latin typeface="Arial Rounded MT Bold" pitchFamily="34" charset="0"/>
              </a:rPr>
              <a:t> – N F Woods Tech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Technical Drafting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Nicholas </a:t>
            </a:r>
            <a:r>
              <a:rPr lang="en-US" sz="2400" dirty="0" err="1" smtClean="0">
                <a:latin typeface="Arial Rounded MT Bold" pitchFamily="34" charset="0"/>
              </a:rPr>
              <a:t>Stemen</a:t>
            </a:r>
            <a:r>
              <a:rPr lang="en-US" sz="2400" dirty="0" smtClean="0">
                <a:latin typeface="Arial Rounded MT Bold" pitchFamily="34" charset="0"/>
              </a:rPr>
              <a:t> – Weaver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Imran </a:t>
            </a:r>
            <a:r>
              <a:rPr lang="en-US" sz="2400" dirty="0" err="1" smtClean="0">
                <a:latin typeface="Arial Rounded MT Bold" pitchFamily="34" charset="0"/>
              </a:rPr>
              <a:t>Alnafiee</a:t>
            </a:r>
            <a:r>
              <a:rPr lang="en-US" sz="2400" dirty="0" smtClean="0">
                <a:latin typeface="Arial Rounded MT Bold" pitchFamily="34" charset="0"/>
              </a:rPr>
              <a:t> – Weaver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Ali Mahmoud – Weaver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Amir Evans – Weaver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Austin Miller – Alexander Central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Telecommunications Cabling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Weaver Academy – Team 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Middle Creek High School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Page High School – Team 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Columbus Career &amp; College Academy – Team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Page High School – Team 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Television (Video Production)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13" name="Picture 12" descr="Ado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954" y="2028825"/>
            <a:ext cx="1179446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Pinecrest</a:t>
            </a:r>
            <a:r>
              <a:rPr lang="en-US" sz="240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Automotive Skill Showcase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Team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Chapel Hill High School – Team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48297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Middle Creek High School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219200" y="4857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Pine Forest High School – Team 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Web Design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10" name="Picture 9" descr="Ado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395786"/>
            <a:ext cx="1179446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Nicholas </a:t>
            </a:r>
            <a:r>
              <a:rPr lang="en-US" sz="2400" dirty="0" err="1" smtClean="0">
                <a:latin typeface="Arial Rounded MT Bold" pitchFamily="34" charset="0"/>
              </a:rPr>
              <a:t>Mazzeo</a:t>
            </a:r>
            <a:r>
              <a:rPr lang="en-US" sz="2400" dirty="0" smtClean="0">
                <a:latin typeface="Arial Rounded MT Bold" pitchFamily="34" charset="0"/>
              </a:rPr>
              <a:t> – Vernon Malone Academy/Wake 			Tech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Caleb Bach – Challenger High School/CVCC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Skyler</a:t>
            </a:r>
            <a:r>
              <a:rPr lang="en-US" sz="2400" dirty="0" smtClean="0">
                <a:latin typeface="Arial Rounded MT Bold" pitchFamily="34" charset="0"/>
              </a:rPr>
              <a:t> Stanly – West Wilkes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Landon Hinson – Southeastern Community College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Colby Ashe – Bladen Community College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Welding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East Wilkes High School – Team 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East Wilkes High School – Team 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East Wilkes High School – Team 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East Wilkes High School – Team 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East Wilkes High School – Team 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Welding Fabrication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Tristan </a:t>
            </a:r>
            <a:r>
              <a:rPr lang="en-US" sz="2400" dirty="0" err="1" smtClean="0">
                <a:latin typeface="Arial Rounded MT Bold" pitchFamily="34" charset="0"/>
              </a:rPr>
              <a:t>McLamb</a:t>
            </a:r>
            <a:r>
              <a:rPr lang="en-US" sz="2400" dirty="0" smtClean="0">
                <a:latin typeface="Arial Rounded MT Bold" pitchFamily="34" charset="0"/>
              </a:rPr>
              <a:t> – Robeson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Taven</a:t>
            </a:r>
            <a:r>
              <a:rPr lang="en-US" sz="2400" dirty="0" smtClean="0">
                <a:latin typeface="Arial Rounded MT Bold" pitchFamily="34" charset="0"/>
              </a:rPr>
              <a:t> Locke – Southside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Mary Butler – Bladen Community College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Skylar McAdams – Southwestern Randolph High 				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Conley Hunter – Lee County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Welding Sculpture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Roan Stevenson – Needham B. Broughton High            		          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Mark </a:t>
            </a:r>
            <a:r>
              <a:rPr lang="en-US" sz="2400" dirty="0" err="1" smtClean="0">
                <a:latin typeface="Arial Rounded MT Bold" pitchFamily="34" charset="0"/>
              </a:rPr>
              <a:t>Poplavskiy</a:t>
            </a:r>
            <a:r>
              <a:rPr lang="en-US" sz="2400" dirty="0" smtClean="0">
                <a:latin typeface="Arial Rounded MT Bold" pitchFamily="34" charset="0"/>
              </a:rPr>
              <a:t> – Providence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Elle </a:t>
            </a:r>
            <a:r>
              <a:rPr lang="en-US" sz="2400" dirty="0" err="1" smtClean="0">
                <a:latin typeface="Arial Rounded MT Bold" pitchFamily="34" charset="0"/>
              </a:rPr>
              <a:t>Wathan</a:t>
            </a:r>
            <a:r>
              <a:rPr lang="en-US" sz="2400" dirty="0" smtClean="0">
                <a:latin typeface="Arial Rounded MT Bold" pitchFamily="34" charset="0"/>
              </a:rPr>
              <a:t> – Providence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Alexis Hoppers – Alleghany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Jacob Monte – Robeson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Automotive Tool ID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>
                <a:latin typeface="Arial Rounded MT Bold" pitchFamily="34" charset="0"/>
              </a:rPr>
              <a:t>William Brown – N F Woods Tech Center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lvl="0" indent="-342900" algn="r" defTabSz="914400">
              <a:spcBef>
                <a:spcPct val="20000"/>
              </a:spcBef>
              <a:defRPr/>
            </a:pPr>
            <a:r>
              <a:rPr lang="en-US" sz="3000" dirty="0">
                <a:solidFill>
                  <a:srgbClr val="EA0000"/>
                </a:solidFill>
                <a:latin typeface="Arial Rounded MT Bold" pitchFamily="34" charset="0"/>
              </a:rPr>
              <a:t>Aviation Maintenance Technology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9844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Winston-Salem/Forsyth County Career Center – 					     Team 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31178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Middle Creek High School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4095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Winston-Salem/Forsyth County Career Center – 					     Team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51403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Burns High School – Team 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Broadcast News Production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West Brunswick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indent="-342900" algn="r" defTabSz="914400">
              <a:spcBef>
                <a:spcPct val="20000"/>
              </a:spcBef>
              <a:defRPr/>
            </a:pPr>
            <a:r>
              <a:rPr lang="en-US" sz="3000" dirty="0">
                <a:solidFill>
                  <a:srgbClr val="EA0000"/>
                </a:solidFill>
                <a:latin typeface="Arial Rounded MT Bold" pitchFamily="34" charset="0"/>
              </a:rPr>
              <a:t>Cabinet / Furniture Making Skill Showcase Team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Hunter Thompson – Cedar Ridge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Abisai</a:t>
            </a:r>
            <a:r>
              <a:rPr lang="en-US" sz="2400" dirty="0" smtClean="0">
                <a:latin typeface="Arial Rounded MT Bold" pitchFamily="34" charset="0"/>
              </a:rPr>
              <a:t> Gonzalez – McDowell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Shane Fowler – Cedar Ridge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Gary White – Cedar Ridge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Ellis Jackson – McDowell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Cabinetmaking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 H Conley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Career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Pathways Showcase: Arts and Communication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West Montgomery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Career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Pathways Showcase: Health Services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Chatham Central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Career Pathways Showcase: Hospitality &amp; Tourism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Derick Olsen – South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Action Skills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5975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South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Career Pathways Showcase: Science,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Technology and Math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Devin </a:t>
            </a:r>
            <a:r>
              <a:rPr lang="en-US" sz="2400" dirty="0" err="1" smtClean="0">
                <a:latin typeface="Arial Rounded MT Bold" pitchFamily="34" charset="0"/>
              </a:rPr>
              <a:t>Hollors</a:t>
            </a:r>
            <a:r>
              <a:rPr lang="en-US" sz="2400" dirty="0" smtClean="0">
                <a:latin typeface="Arial Rounded MT Bold" pitchFamily="34" charset="0"/>
              </a:rPr>
              <a:t> – Watauga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CJ </a:t>
            </a:r>
            <a:r>
              <a:rPr lang="en-US" sz="2400" dirty="0" err="1" smtClean="0">
                <a:latin typeface="Arial Rounded MT Bold" pitchFamily="34" charset="0"/>
              </a:rPr>
              <a:t>Jobe</a:t>
            </a:r>
            <a:r>
              <a:rPr lang="en-US" sz="2400" dirty="0" smtClean="0">
                <a:latin typeface="Arial Rounded MT Bold" pitchFamily="34" charset="0"/>
              </a:rPr>
              <a:t> – Mount Heritage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Stephen </a:t>
            </a:r>
            <a:r>
              <a:rPr lang="en-US" sz="2400" dirty="0" err="1" smtClean="0">
                <a:latin typeface="Arial Rounded MT Bold" pitchFamily="34" charset="0"/>
              </a:rPr>
              <a:t>Broy</a:t>
            </a:r>
            <a:r>
              <a:rPr lang="en-US" sz="2400" dirty="0" smtClean="0">
                <a:latin typeface="Arial Rounded MT Bold" pitchFamily="34" charset="0"/>
              </a:rPr>
              <a:t> – N F Woods Tech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Storm Whitehead – Lee County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Tim </a:t>
            </a:r>
            <a:r>
              <a:rPr lang="en-US" sz="2400" noProof="0" dirty="0" err="1" smtClean="0">
                <a:latin typeface="Arial Rounded MT Bold" pitchFamily="34" charset="0"/>
              </a:rPr>
              <a:t>Staub</a:t>
            </a:r>
            <a:r>
              <a:rPr lang="en-US" sz="2400" noProof="0" dirty="0" smtClean="0">
                <a:latin typeface="Arial Rounded MT Bold" pitchFamily="34" charset="0"/>
              </a:rPr>
              <a:t> – Northwood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Carpentry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John </a:t>
            </a:r>
            <a:r>
              <a:rPr lang="en-US" sz="2400" dirty="0" err="1" smtClean="0">
                <a:latin typeface="Arial Rounded MT Bold" pitchFamily="34" charset="0"/>
              </a:rPr>
              <a:t>Baars</a:t>
            </a:r>
            <a:r>
              <a:rPr lang="en-US" sz="2400" dirty="0" smtClean="0">
                <a:latin typeface="Arial Rounded MT Bold" pitchFamily="34" charset="0"/>
              </a:rPr>
              <a:t> – John T </a:t>
            </a:r>
            <a:r>
              <a:rPr lang="en-US" sz="2400" dirty="0" err="1" smtClean="0">
                <a:latin typeface="Arial Rounded MT Bold" pitchFamily="34" charset="0"/>
              </a:rPr>
              <a:t>Hoggard</a:t>
            </a:r>
            <a:r>
              <a:rPr lang="en-US" sz="240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Robert Salazar – Eastern Guilford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Josh Martin – Southwestern Randolph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Morgan Pullen – John T </a:t>
            </a:r>
            <a:r>
              <a:rPr lang="en-US" sz="2400" dirty="0" err="1" smtClean="0">
                <a:latin typeface="Arial Rounded MT Bold" pitchFamily="34" charset="0"/>
              </a:rPr>
              <a:t>Hoggard</a:t>
            </a:r>
            <a:r>
              <a:rPr lang="en-US" sz="240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Mitchell </a:t>
            </a:r>
            <a:r>
              <a:rPr lang="en-US" sz="2400" noProof="0" dirty="0" err="1" smtClean="0">
                <a:latin typeface="Arial Rounded MT Bold" pitchFamily="34" charset="0"/>
              </a:rPr>
              <a:t>Trafton</a:t>
            </a:r>
            <a:r>
              <a:rPr lang="en-US" sz="2400" noProof="0" dirty="0" smtClean="0">
                <a:latin typeface="Arial Rounded MT Bold" pitchFamily="34" charset="0"/>
              </a:rPr>
              <a:t> – John T </a:t>
            </a:r>
            <a:r>
              <a:rPr lang="en-US" sz="2400" noProof="0" dirty="0" err="1" smtClean="0">
                <a:latin typeface="Arial Rounded MT Bold" pitchFamily="34" charset="0"/>
              </a:rPr>
              <a:t>Hoggard</a:t>
            </a:r>
            <a:r>
              <a:rPr lang="en-US" sz="2400" noProof="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Carpentry 1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Hunter </a:t>
            </a:r>
            <a:r>
              <a:rPr lang="en-US" sz="2400" dirty="0" err="1" smtClean="0">
                <a:latin typeface="Arial Rounded MT Bold" pitchFamily="34" charset="0"/>
              </a:rPr>
              <a:t>Younts</a:t>
            </a:r>
            <a:r>
              <a:rPr lang="en-US" sz="2400" dirty="0" smtClean="0">
                <a:latin typeface="Arial Rounded MT Bold" pitchFamily="34" charset="0"/>
              </a:rPr>
              <a:t> – West Brunswick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James Hensley – West Carteret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Joseph Childers – West Brunswick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DJ Collins – Lee County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Taylor Wagoner – Alleghany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Carpentry Skill Showcase Individual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Winston-Salem/Forsyth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Carpentry </a:t>
            </a: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Skill Showcase Team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South Johnston High School – Team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9592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Southern Wayne High School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Chapter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Business Procedure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Northwood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9592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Robeson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Chapter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Display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Japeth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Murphy – Weaver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9592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Terin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Adams – North Wilkes </a:t>
            </a:r>
            <a:r>
              <a:rPr lang="en-US" sz="2400" dirty="0" smtClean="0">
                <a:latin typeface="Arial Rounded MT Bold" pitchFamily="34" charset="0"/>
              </a:rPr>
              <a:t>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CNC Milling Specialist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24864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Joseph Young – Weaver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Issac</a:t>
            </a:r>
            <a:r>
              <a:rPr lang="en-US" sz="2400" dirty="0" smtClean="0">
                <a:latin typeface="Arial Rounded MT Bold" pitchFamily="34" charset="0"/>
              </a:rPr>
              <a:t> Jackson – Central Academy of Technology &amp; 		        Arts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Alex Handy – Weaver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Carlos Reyes – Central Academy of Technology &amp; 		      Arts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Tyler Greene – Millers Creek Christian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Collision Repair Technology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Cierra McNeil – Columbus Career &amp; College 			     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Hannah Brown – Columbus Career &amp; College 			        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Kimberly Davis – North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Anna Ward – North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Mychal Benjamin – South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Commercial Baking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 F Woods Tech Center – Team 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Saint Stephens High School – Team 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 F Woods Tech Center – Team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Caldwell County Career Center – Team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Caldwell County Career Center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Additive Manufacturing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Chatham Central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Community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Action Project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Pine Forest High School – Team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48297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Lee County High School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219200" y="4857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Northern Guilford High School – Team AA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Community Service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Iain Dixon – Chapel Hill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31178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David </a:t>
            </a:r>
            <a:r>
              <a:rPr lang="en-US" sz="2400" dirty="0" err="1" smtClean="0">
                <a:latin typeface="Arial Rounded MT Bold" pitchFamily="34" charset="0"/>
              </a:rPr>
              <a:t>Lucadou</a:t>
            </a:r>
            <a:r>
              <a:rPr lang="en-US" sz="2400" dirty="0" smtClean="0">
                <a:latin typeface="Arial Rounded MT Bold" pitchFamily="34" charset="0"/>
              </a:rPr>
              <a:t> – Saint Stephens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4095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Chris </a:t>
            </a:r>
            <a:r>
              <a:rPr lang="en-US" sz="2400" dirty="0" err="1" smtClean="0">
                <a:latin typeface="Arial Rounded MT Bold" pitchFamily="34" charset="0"/>
              </a:rPr>
              <a:t>Maske</a:t>
            </a:r>
            <a:r>
              <a:rPr lang="en-US" sz="2400" dirty="0" smtClean="0">
                <a:latin typeface="Arial Rounded MT Bold" pitchFamily="34" charset="0"/>
              </a:rPr>
              <a:t> – Saint Stephens High School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51403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Anthony </a:t>
            </a:r>
            <a:r>
              <a:rPr lang="en-US" sz="2400" dirty="0" err="1" smtClean="0">
                <a:latin typeface="Arial Rounded MT Bold" pitchFamily="34" charset="0"/>
              </a:rPr>
              <a:t>DeCenzo</a:t>
            </a:r>
            <a:r>
              <a:rPr lang="en-US" sz="2400" dirty="0" smtClean="0">
                <a:latin typeface="Arial Rounded MT Bold" pitchFamily="34" charset="0"/>
              </a:rPr>
              <a:t> – Saint Stephens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lvl="0" indent="-342900" algn="r" defTabSz="914400">
              <a:spcBef>
                <a:spcPct val="20000"/>
              </a:spcBef>
              <a:defRPr/>
            </a:pPr>
            <a:r>
              <a:rPr lang="en-US" sz="3000" dirty="0">
                <a:solidFill>
                  <a:srgbClr val="EA0000"/>
                </a:solidFill>
                <a:latin typeface="Arial Rounded MT Bold" pitchFamily="34" charset="0"/>
              </a:rPr>
              <a:t>Computer Programming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0886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Trent </a:t>
            </a:r>
            <a:r>
              <a:rPr lang="en-US" sz="2400" dirty="0" err="1" smtClean="0">
                <a:latin typeface="Arial Rounded MT Bold" pitchFamily="34" charset="0"/>
              </a:rPr>
              <a:t>Sobczak</a:t>
            </a:r>
            <a:r>
              <a:rPr lang="en-US" sz="2400" dirty="0" smtClean="0">
                <a:latin typeface="Arial Rounded MT Bold" pitchFamily="34" charset="0"/>
              </a:rPr>
              <a:t> – Northwood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Colwyn Meadows – Swansboro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Jacob Jones – Swansboro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Josh Teague – A. L. Brown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Jacob Parnell – Thomasville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Construction Core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Savannah Richardson – Southwestern Randolph 				          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Molly Surratt – Southwestern Randolph High 			    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Gannon </a:t>
            </a:r>
            <a:r>
              <a:rPr lang="en-US" sz="2400" dirty="0" err="1" smtClean="0">
                <a:latin typeface="Arial Rounded MT Bold" pitchFamily="34" charset="0"/>
              </a:rPr>
              <a:t>Millsaps</a:t>
            </a:r>
            <a:r>
              <a:rPr lang="en-US" sz="2400" dirty="0" smtClean="0">
                <a:latin typeface="Arial Rounded MT Bold" pitchFamily="34" charset="0"/>
              </a:rPr>
              <a:t> – Alexander Central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Valarie York – Southwestern Randolph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Dakota Honeycutt – Richmond Senior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Construction Tool ID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13" name="Picture 12" descr="Lowe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19200"/>
            <a:ext cx="1612463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Brittney Holman – Watauga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Cosmetology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Rikki </a:t>
            </a:r>
            <a:r>
              <a:rPr lang="en-US" sz="2400" dirty="0" err="1" smtClean="0">
                <a:latin typeface="Arial Rounded MT Bold" pitchFamily="34" charset="0"/>
              </a:rPr>
              <a:t>Safrit</a:t>
            </a:r>
            <a:r>
              <a:rPr lang="en-US" sz="2400" dirty="0" smtClean="0">
                <a:latin typeface="Arial Rounded MT Bold" pitchFamily="34" charset="0"/>
              </a:rPr>
              <a:t> – Ashe County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Lindsey </a:t>
            </a:r>
            <a:r>
              <a:rPr lang="en-US" sz="2400" dirty="0" err="1" smtClean="0">
                <a:latin typeface="Arial Rounded MT Bold" pitchFamily="34" charset="0"/>
              </a:rPr>
              <a:t>Argetsinger</a:t>
            </a:r>
            <a:r>
              <a:rPr lang="en-US" sz="2400" dirty="0" smtClean="0">
                <a:latin typeface="Arial Rounded MT Bold" pitchFamily="34" charset="0"/>
              </a:rPr>
              <a:t> – Ashe County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Haley Houck – Ashe County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Karla Esquivel – West Mecklenburg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Makayla Smith – West Mecklenburg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Cosmetology Beginner Skills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Carrie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Malpass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– Columbus Career and College 			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Academy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Garrett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Sallaz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– Lee County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Mico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Edralin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– Lee County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Jayden Covington – Lee County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Edgar Gonzalez – Lee County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Creed 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8240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Daphnie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Day – Jack Britt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Creed B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8795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Franklin High School – Team 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Challenger High School/CVCC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Franklin High School – Team 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White Oak High School – Team 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Concord High School – Team 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Crime Scene Investigation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Ben </a:t>
            </a:r>
            <a:r>
              <a:rPr lang="en-US" sz="2400" dirty="0" err="1" smtClean="0">
                <a:latin typeface="Arial Rounded MT Bold" pitchFamily="34" charset="0"/>
              </a:rPr>
              <a:t>McClary</a:t>
            </a:r>
            <a:r>
              <a:rPr lang="en-US" sz="2400" dirty="0" smtClean="0">
                <a:latin typeface="Arial Rounded MT Bold" pitchFamily="34" charset="0"/>
              </a:rPr>
              <a:t> – White Oak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Abigail Powell – Carrboro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Maley</a:t>
            </a:r>
            <a:r>
              <a:rPr lang="en-US" sz="2400" dirty="0" smtClean="0">
                <a:latin typeface="Arial Rounded MT Bold" pitchFamily="34" charset="0"/>
              </a:rPr>
              <a:t> Wagner – Carrboro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Ben Massie – Burns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err="1" smtClean="0">
                <a:latin typeface="Arial Rounded MT Bold" pitchFamily="34" charset="0"/>
              </a:rPr>
              <a:t>Tristynn</a:t>
            </a:r>
            <a:r>
              <a:rPr lang="en-US" sz="2400" noProof="0" dirty="0" smtClean="0">
                <a:latin typeface="Arial Rounded MT Bold" pitchFamily="34" charset="0"/>
              </a:rPr>
              <a:t> Morgan – Pine Forest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Advertising Design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13" name="Picture 12" descr="Ado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395786"/>
            <a:ext cx="1179446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Benjamin </a:t>
            </a:r>
            <a:r>
              <a:rPr lang="en-US" sz="2400" noProof="0" dirty="0" err="1" smtClean="0">
                <a:latin typeface="Arial Rounded MT Bold" pitchFamily="34" charset="0"/>
              </a:rPr>
              <a:t>Mcrary</a:t>
            </a:r>
            <a:r>
              <a:rPr lang="en-US" sz="2400" noProof="0" dirty="0" smtClean="0">
                <a:latin typeface="Arial Rounded MT Bold" pitchFamily="34" charset="0"/>
              </a:rPr>
              <a:t> – </a:t>
            </a:r>
            <a:r>
              <a:rPr lang="en-US" sz="2400" noProof="0" dirty="0" err="1" smtClean="0">
                <a:latin typeface="Arial Rounded MT Bold" pitchFamily="34" charset="0"/>
              </a:rPr>
              <a:t>Hibriten</a:t>
            </a:r>
            <a:r>
              <a:rPr lang="en-US" sz="2400" noProof="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Anthony Marshall – Jack Britt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Darryl </a:t>
            </a:r>
            <a:r>
              <a:rPr lang="en-US" sz="2400" dirty="0" err="1" smtClean="0">
                <a:latin typeface="Arial Rounded MT Bold" pitchFamily="34" charset="0"/>
              </a:rPr>
              <a:t>Gerow</a:t>
            </a:r>
            <a:r>
              <a:rPr lang="en-US" sz="2400" dirty="0" smtClean="0">
                <a:latin typeface="Arial Rounded MT Bold" pitchFamily="34" charset="0"/>
              </a:rPr>
              <a:t> – Pine Forest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Matthew Parker – Pine Forest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Jeremiah Colon – Jack Britt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Criminal Justice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Samuel </a:t>
            </a:r>
            <a:r>
              <a:rPr lang="en-US" sz="2400" dirty="0" err="1" smtClean="0">
                <a:latin typeface="Arial Rounded MT Bold" pitchFamily="34" charset="0"/>
              </a:rPr>
              <a:t>Jijon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Bacilio</a:t>
            </a:r>
            <a:r>
              <a:rPr lang="en-US" sz="2400" dirty="0" smtClean="0">
                <a:latin typeface="Arial Rounded MT Bold" pitchFamily="34" charset="0"/>
              </a:rPr>
              <a:t> – A L Brown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Preston Prince – Columbus Career &amp; College 			        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Patricia Faulk – Columbus Career &amp; College 			     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Yasmeen Mustafa – East Chapel Hill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Trey </a:t>
            </a:r>
            <a:r>
              <a:rPr lang="en-US" sz="2400" noProof="0" dirty="0" err="1" smtClean="0">
                <a:latin typeface="Arial Rounded MT Bold" pitchFamily="34" charset="0"/>
              </a:rPr>
              <a:t>Yopp</a:t>
            </a:r>
            <a:r>
              <a:rPr lang="en-US" sz="2400" noProof="0" dirty="0" smtClean="0">
                <a:latin typeface="Arial Rounded MT Bold" pitchFamily="34" charset="0"/>
              </a:rPr>
              <a:t> – Lee County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Culinary Arts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Chrissilyn</a:t>
            </a:r>
            <a:r>
              <a:rPr lang="en-US" sz="2400" dirty="0" smtClean="0">
                <a:latin typeface="Arial Rounded MT Bold" pitchFamily="34" charset="0"/>
              </a:rPr>
              <a:t> Ammons – Columbus Career &amp; College 				    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9592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Casey Bush – A. L. Brown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Culinary Arts Skill Showcase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Individual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Columbus Career &amp; College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Culinary Arts Skill Showcase </a:t>
            </a: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Team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Nicholas </a:t>
            </a:r>
            <a:r>
              <a:rPr lang="en-US" sz="2400" dirty="0" err="1" smtClean="0">
                <a:latin typeface="Arial Rounded MT Bold" pitchFamily="34" charset="0"/>
              </a:rPr>
              <a:t>Lamm</a:t>
            </a:r>
            <a:r>
              <a:rPr lang="en-US" sz="2400" dirty="0" smtClean="0">
                <a:latin typeface="Arial Rounded MT Bold" pitchFamily="34" charset="0"/>
              </a:rPr>
              <a:t> – Northern Nash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n-US" sz="2400" dirty="0" smtClean="0">
                <a:latin typeface="Arial Rounded MT Bold" pitchFamily="34" charset="0"/>
              </a:rPr>
              <a:t>Anthony Ross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– West Iredell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Anthony Jackson – John T.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Hoggard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Jacob Carr – Challenger High School/CVCC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Khalia</a:t>
            </a:r>
            <a:r>
              <a:rPr lang="en-US" sz="2400" dirty="0" smtClean="0">
                <a:latin typeface="Arial Rounded MT Bold" pitchFamily="34" charset="0"/>
              </a:rPr>
              <a:t> Lynch – Pine Forest High School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Customer Service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4145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White Oak High School - </a:t>
            </a:r>
            <a:r>
              <a:rPr lang="en-US" sz="2400" dirty="0" smtClean="0">
                <a:latin typeface="Arial Rounded MT Bold" pitchFamily="34" charset="0"/>
              </a:rPr>
              <a:t>Team H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Mountain Heritage High </a:t>
            </a:r>
            <a:r>
              <a:rPr lang="en-US" sz="2400" dirty="0" smtClean="0">
                <a:latin typeface="Arial Rounded MT Bold" pitchFamily="34" charset="0"/>
              </a:rPr>
              <a:t>School - Team I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Jacksonville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High School - </a:t>
            </a:r>
            <a:r>
              <a:rPr lang="en-US" sz="2400" dirty="0" smtClean="0">
                <a:latin typeface="Arial Rounded MT Bold" pitchFamily="34" charset="0"/>
              </a:rPr>
              <a:t>Team I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Bear Grass Charter </a:t>
            </a:r>
            <a:r>
              <a:rPr lang="en-US" sz="2400" dirty="0" smtClean="0">
                <a:latin typeface="Arial Rounded MT Bold" pitchFamily="34" charset="0"/>
              </a:rPr>
              <a:t>School - Team F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n-US" sz="2400" dirty="0" smtClean="0">
                <a:latin typeface="Arial Rounded MT Bold" pitchFamily="34" charset="0"/>
              </a:rPr>
              <a:t>Bear Grass Charter School - Team 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Debate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0098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Tate Eller – Wilkes Early College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Graham </a:t>
            </a:r>
            <a:r>
              <a:rPr lang="en-US" sz="2400" dirty="0" err="1" smtClean="0">
                <a:latin typeface="Arial Rounded MT Bold" pitchFamily="34" charset="0"/>
              </a:rPr>
              <a:t>Roten</a:t>
            </a:r>
            <a:r>
              <a:rPr lang="en-US" sz="2400" dirty="0" smtClean="0">
                <a:latin typeface="Arial Rounded MT Bold" pitchFamily="34" charset="0"/>
              </a:rPr>
              <a:t> – Watauga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Austin Batts – East Duplin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William Taylor – Wilkes Early College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Skyler Robinson – Weaver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Diesel Equipment Technology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 F Woods Tech Center – Team 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 F Woods Tech Center – Team 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Chapel Hill High School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 F Woods Tech Center – Team 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John T </a:t>
            </a:r>
            <a:r>
              <a:rPr lang="en-US" sz="2400" noProof="0" dirty="0" err="1" smtClean="0">
                <a:latin typeface="Arial Rounded MT Bold" pitchFamily="34" charset="0"/>
              </a:rPr>
              <a:t>Hoggard</a:t>
            </a:r>
            <a:r>
              <a:rPr lang="en-US" sz="2400" noProof="0" dirty="0" smtClean="0">
                <a:latin typeface="Arial Rounded MT Bold" pitchFamily="34" charset="0"/>
              </a:rPr>
              <a:t> High School – Team 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Digital Cinema Production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13" name="Picture 12" descr="Ado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395786"/>
            <a:ext cx="1179446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Middle Creek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9592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N. F. Woods Tech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Digital Media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8" name="Picture 7" descr="Ado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395786"/>
            <a:ext cx="1179446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Ari </a:t>
            </a:r>
            <a:r>
              <a:rPr lang="en-US" sz="2400" dirty="0" err="1" smtClean="0">
                <a:latin typeface="Arial Rounded MT Bold" pitchFamily="34" charset="0"/>
              </a:rPr>
              <a:t>Pattillo</a:t>
            </a:r>
            <a:r>
              <a:rPr lang="en-US" sz="2400" dirty="0" smtClean="0">
                <a:latin typeface="Arial Rounded MT Bold" pitchFamily="34" charset="0"/>
              </a:rPr>
              <a:t> – Columbus Career &amp; College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Cody </a:t>
            </a:r>
            <a:r>
              <a:rPr lang="en-US" sz="2400" dirty="0" err="1" smtClean="0">
                <a:latin typeface="Arial Rounded MT Bold" pitchFamily="34" charset="0"/>
              </a:rPr>
              <a:t>Grenier</a:t>
            </a:r>
            <a:r>
              <a:rPr lang="en-US" sz="2400" dirty="0" smtClean="0">
                <a:latin typeface="Arial Rounded MT Bold" pitchFamily="34" charset="0"/>
              </a:rPr>
              <a:t> – South View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Damien Walker – South View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David </a:t>
            </a:r>
            <a:r>
              <a:rPr lang="en-US" sz="2400" dirty="0" err="1" smtClean="0">
                <a:latin typeface="Arial Rounded MT Bold" pitchFamily="34" charset="0"/>
              </a:rPr>
              <a:t>Carbral</a:t>
            </a:r>
            <a:r>
              <a:rPr lang="en-US" sz="2400" dirty="0" smtClean="0">
                <a:latin typeface="Arial Rounded MT Bold" pitchFamily="34" charset="0"/>
              </a:rPr>
              <a:t> – Saint Stephens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James Harris – South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Drafting 1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Caldwell County Career Center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9592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Midway High School – Team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American Spirit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Leonardo Reyes – Robeson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Andrew Jones – Alexander Central High School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Aaron </a:t>
            </a:r>
            <a:r>
              <a:rPr lang="en-US" sz="2400" dirty="0" err="1" smtClean="0">
                <a:latin typeface="Arial Rounded MT Bold" pitchFamily="34" charset="0"/>
              </a:rPr>
              <a:t>Prospt</a:t>
            </a:r>
            <a:r>
              <a:rPr lang="en-US" sz="2400" dirty="0" smtClean="0">
                <a:latin typeface="Arial Rounded MT Bold" pitchFamily="34" charset="0"/>
              </a:rPr>
              <a:t> – Alexander Central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Aaron Campbell – Robeson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Zachary Chappell – Northern Nash Senior High 				 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Electrical Construction Wiring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Ryan </a:t>
            </a:r>
            <a:r>
              <a:rPr lang="en-US" sz="2400" dirty="0" err="1" smtClean="0">
                <a:latin typeface="Arial Rounded MT Bold" pitchFamily="34" charset="0"/>
              </a:rPr>
              <a:t>Hittepole</a:t>
            </a:r>
            <a:r>
              <a:rPr lang="en-US" sz="2400" dirty="0" smtClean="0">
                <a:latin typeface="Arial Rounded MT Bold" pitchFamily="34" charset="0"/>
              </a:rPr>
              <a:t> – North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Nathan Whitt – Caldwell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Austin Mills – South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Chase Wilson – West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Levi Carpenter – South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Electronics Technology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Kasey Burnette – McDowell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Travis Giddings – Concord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Stephen Brown – McDowell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Jacob Waldrop – McDowell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Russell </a:t>
            </a:r>
            <a:r>
              <a:rPr lang="en-US" sz="2400" noProof="0" dirty="0" err="1" smtClean="0">
                <a:latin typeface="Arial Rounded MT Bold" pitchFamily="34" charset="0"/>
              </a:rPr>
              <a:t>Branton</a:t>
            </a:r>
            <a:r>
              <a:rPr lang="en-US" sz="2400" noProof="0" dirty="0" smtClean="0">
                <a:latin typeface="Arial Rounded MT Bold" pitchFamily="34" charset="0"/>
              </a:rPr>
              <a:t> – McDowell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EMT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n-US" sz="2400" dirty="0" smtClean="0">
                <a:latin typeface="Arial Rounded MT Bold" pitchFamily="34" charset="0"/>
              </a:rPr>
              <a:t>Midway High School - Team B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Middle Creek High </a:t>
            </a:r>
            <a:r>
              <a:rPr lang="en-US" sz="2400" dirty="0" smtClean="0">
                <a:latin typeface="Arial Rounded MT Bold" pitchFamily="34" charset="0"/>
              </a:rPr>
              <a:t>School - Team A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East Rowan High School - </a:t>
            </a:r>
            <a:r>
              <a:rPr lang="en-US" sz="2400" dirty="0" smtClean="0">
                <a:latin typeface="Arial Rounded MT Bold" pitchFamily="34" charset="0"/>
              </a:rPr>
              <a:t>Team 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F. Woods </a:t>
            </a:r>
            <a:r>
              <a:rPr lang="en-US" sz="2400" dirty="0" smtClean="0">
                <a:latin typeface="Arial Rounded MT Bold" pitchFamily="34" charset="0"/>
              </a:rPr>
              <a:t>Tech Center - Team C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n-US" sz="2400" dirty="0" smtClean="0">
                <a:latin typeface="Arial Rounded MT Bold" pitchFamily="34" charset="0"/>
              </a:rPr>
              <a:t>White Oak High School - Team D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Engineering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600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Challenger High School/CVCC - </a:t>
            </a:r>
            <a:r>
              <a:rPr lang="en-US" sz="2400" dirty="0" smtClean="0">
                <a:latin typeface="Arial Rounded MT Bold" pitchFamily="34" charset="0"/>
              </a:rPr>
              <a:t>Team A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9592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N. F. Woods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Tech Center - </a:t>
            </a:r>
            <a:r>
              <a:rPr lang="en-US" sz="2400" dirty="0" smtClean="0">
                <a:latin typeface="Arial Rounded MT Bold" pitchFamily="34" charset="0"/>
              </a:rPr>
              <a:t>Team B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Entrepreneurship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0552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Thomas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O’Hern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– Grays Creek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9592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Brian Wallace – Winston-Salem/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Fosyth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County     	   	                  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Extemporaneous Poster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1640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Daniel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Pickens – Franklin High School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48297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Alyssa Ball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– Challenge High School/CVCC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219200" y="4857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Brandon Tillman – Winston-Salem/Forsyth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County 			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Extemporaneous Speaking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2089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n-US" sz="2400" dirty="0">
                <a:latin typeface="Arial Rounded MT Bold" pitchFamily="34" charset="0"/>
              </a:rPr>
              <a:t>Lizbeth </a:t>
            </a:r>
            <a:r>
              <a:rPr lang="en-US" sz="2400" dirty="0" err="1">
                <a:latin typeface="Arial Rounded MT Bold" pitchFamily="34" charset="0"/>
              </a:rPr>
              <a:t>Armas</a:t>
            </a:r>
            <a:r>
              <a:rPr lang="en-US" sz="2400" dirty="0">
                <a:latin typeface="Arial Rounded MT Bold" pitchFamily="34" charset="0"/>
              </a:rPr>
              <a:t> – Watauga High School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31178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n-US" sz="2400" dirty="0">
                <a:latin typeface="Arial Rounded MT Bold" pitchFamily="34" charset="0"/>
              </a:rPr>
              <a:t>Mallory </a:t>
            </a:r>
            <a:r>
              <a:rPr lang="en-US" sz="2400" dirty="0" err="1" smtClean="0">
                <a:latin typeface="Arial Rounded MT Bold" pitchFamily="34" charset="0"/>
              </a:rPr>
              <a:t>Vanwinkie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>
                <a:latin typeface="Arial Rounded MT Bold" pitchFamily="34" charset="0"/>
              </a:rPr>
              <a:t>– Watauga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4095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n-US" sz="2400" dirty="0">
                <a:latin typeface="Arial Rounded MT Bold" pitchFamily="34" charset="0"/>
              </a:rPr>
              <a:t>Taylor </a:t>
            </a:r>
            <a:r>
              <a:rPr lang="en-US" sz="2400" dirty="0" err="1">
                <a:latin typeface="Arial Rounded MT Bold" pitchFamily="34" charset="0"/>
              </a:rPr>
              <a:t>Quann</a:t>
            </a:r>
            <a:r>
              <a:rPr lang="en-US" sz="2400" dirty="0">
                <a:latin typeface="Arial Rounded MT Bold" pitchFamily="34" charset="0"/>
              </a:rPr>
              <a:t> – Middle Creek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51403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Marsha Jean-Baptiste – North Mecklenburg High 				          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lvl="0" indent="-342900" algn="r" defTabSz="914400">
              <a:spcBef>
                <a:spcPct val="20000"/>
              </a:spcBef>
              <a:defRPr/>
            </a:pPr>
            <a:r>
              <a:rPr lang="en-US" sz="3000" dirty="0">
                <a:solidFill>
                  <a:srgbClr val="EA0000"/>
                </a:solidFill>
                <a:latin typeface="Arial Rounded MT Bold" pitchFamily="34" charset="0"/>
              </a:rPr>
              <a:t>Fantasy Hair and Makeup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3398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Spencer Rowell – E </a:t>
            </a:r>
            <a:r>
              <a:rPr lang="en-US" sz="2400" dirty="0" err="1" smtClean="0">
                <a:latin typeface="Arial Rounded MT Bold" pitchFamily="34" charset="0"/>
              </a:rPr>
              <a:t>E</a:t>
            </a:r>
            <a:r>
              <a:rPr lang="en-US" sz="2400" dirty="0" smtClean="0">
                <a:latin typeface="Arial Rounded MT Bold" pitchFamily="34" charset="0"/>
              </a:rPr>
              <a:t> Smith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William </a:t>
            </a:r>
            <a:r>
              <a:rPr lang="en-US" sz="2400" dirty="0" err="1" smtClean="0">
                <a:latin typeface="Arial Rounded MT Bold" pitchFamily="34" charset="0"/>
              </a:rPr>
              <a:t>Sauls</a:t>
            </a:r>
            <a:r>
              <a:rPr lang="en-US" sz="2400" dirty="0" smtClean="0">
                <a:latin typeface="Arial Rounded MT Bold" pitchFamily="34" charset="0"/>
              </a:rPr>
              <a:t> – Harnett Central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Dakota Griffin – West Montgomery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Andrew Worley – McDowell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Andrew Deaton – West Montgomery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Firefighting (National)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Colton Bennett – Harnett Central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Gerardo Reza-Tolentino – East Montgomery High 					 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Hunter Savage – Harnett Central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Thomas Sheehan – Balfour Education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err="1" smtClean="0">
                <a:latin typeface="Arial Rounded MT Bold" pitchFamily="34" charset="0"/>
              </a:rPr>
              <a:t>Urail</a:t>
            </a:r>
            <a:r>
              <a:rPr lang="en-US" sz="2400" noProof="0" dirty="0" smtClean="0">
                <a:latin typeface="Arial Rounded MT Bold" pitchFamily="34" charset="0"/>
              </a:rPr>
              <a:t> </a:t>
            </a:r>
            <a:r>
              <a:rPr lang="en-US" sz="2400" noProof="0" dirty="0" err="1" smtClean="0">
                <a:latin typeface="Arial Rounded MT Bold" pitchFamily="34" charset="0"/>
              </a:rPr>
              <a:t>Funderburk</a:t>
            </a:r>
            <a:r>
              <a:rPr lang="en-US" sz="2400" noProof="0" dirty="0" smtClean="0">
                <a:latin typeface="Arial Rounded MT Bold" pitchFamily="34" charset="0"/>
              </a:rPr>
              <a:t> – Concord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Firefighting Basic (State)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Morgan </a:t>
            </a:r>
            <a:r>
              <a:rPr lang="en-US" sz="2400" dirty="0" err="1" smtClean="0">
                <a:latin typeface="Arial Rounded MT Bold" pitchFamily="34" charset="0"/>
              </a:rPr>
              <a:t>Jarman</a:t>
            </a:r>
            <a:r>
              <a:rPr lang="en-US" sz="2400" dirty="0" smtClean="0">
                <a:latin typeface="Arial Rounded MT Bold" pitchFamily="34" charset="0"/>
              </a:rPr>
              <a:t> – Richlands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Coleman Hatchett – Richlands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Daniel Cornett – </a:t>
            </a:r>
            <a:r>
              <a:rPr lang="en-US" sz="2400" dirty="0" err="1" smtClean="0">
                <a:latin typeface="Arial Rounded MT Bold" pitchFamily="34" charset="0"/>
              </a:rPr>
              <a:t>Hibriten</a:t>
            </a:r>
            <a:r>
              <a:rPr lang="en-US" sz="240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Nathan Reid – N F Woods Tech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Marisa James – Concord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Architectural Drafting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Dylan Turner – Western Harnett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Matthew </a:t>
            </a:r>
            <a:r>
              <a:rPr lang="en-US" sz="2400" dirty="0" err="1" smtClean="0">
                <a:latin typeface="Arial Rounded MT Bold" pitchFamily="34" charset="0"/>
              </a:rPr>
              <a:t>Lasater</a:t>
            </a:r>
            <a:r>
              <a:rPr lang="en-US" sz="2400" dirty="0" smtClean="0">
                <a:latin typeface="Arial Rounded MT Bold" pitchFamily="34" charset="0"/>
              </a:rPr>
              <a:t> – Western Harnett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Sam Pate – Western Harnett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Kameron </a:t>
            </a:r>
            <a:r>
              <a:rPr lang="en-US" sz="2400" noProof="0" dirty="0" err="1" smtClean="0">
                <a:latin typeface="Arial Rounded MT Bold" pitchFamily="34" charset="0"/>
              </a:rPr>
              <a:t>Bridgers</a:t>
            </a:r>
            <a:r>
              <a:rPr lang="en-US" sz="2400" noProof="0" dirty="0" smtClean="0">
                <a:latin typeface="Arial Rounded MT Bold" pitchFamily="34" charset="0"/>
              </a:rPr>
              <a:t> – Garner Magnet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Steven Seagroves – Lee County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Firefighting Intermediate (State)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Breanna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Fisher –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Richlands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Ashlyn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Shaw – Pine Forest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Ivanna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Chavez – Pine Forest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Hannah Todd –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Forbush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Cheyenne Collins – Robeson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First Aid-CPR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06676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Taylor McCune – Watauga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48297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Takyra</a:t>
            </a:r>
            <a:r>
              <a:rPr lang="en-US" sz="2400" dirty="0" smtClean="0">
                <a:latin typeface="Arial Rounded MT Bold" pitchFamily="34" charset="0"/>
              </a:rPr>
              <a:t> Williams – West Mecklenburg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219200" y="4857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Amanda Hicks – Watauga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Hair Coloring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South Johnston High </a:t>
            </a:r>
            <a:r>
              <a:rPr lang="en-US" sz="2400" dirty="0" smtClean="0">
                <a:latin typeface="Arial Rounded MT Bold" pitchFamily="34" charset="0"/>
              </a:rPr>
              <a:t>School - Team A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9592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Caldwell County Career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Center Middle College -  </a:t>
            </a:r>
            <a:r>
              <a:rPr lang="en-US" sz="2400" dirty="0" smtClean="0">
                <a:latin typeface="Arial Rounded MT Bold" pitchFamily="34" charset="0"/>
              </a:rPr>
              <a:t>Team B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Health Knowledge </a:t>
            </a: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Bowl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2994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Lauren Stone –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Starmount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31178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Makayla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Maddox – Lee </a:t>
            </a:r>
            <a:r>
              <a:rPr lang="en-US" sz="2400" dirty="0" smtClean="0">
                <a:latin typeface="Arial Rounded MT Bold" pitchFamily="34" charset="0"/>
              </a:rPr>
              <a:t>County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4095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Brooke Kelly – Lee County </a:t>
            </a:r>
            <a:r>
              <a:rPr lang="en-US" sz="2400" dirty="0" smtClean="0">
                <a:latin typeface="Arial Rounded MT Bold" pitchFamily="34" charset="0"/>
              </a:rPr>
              <a:t>High School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51403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Lexi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Garris</a:t>
            </a:r>
            <a:r>
              <a:rPr lang="en-US" sz="2400" dirty="0" smtClean="0">
                <a:latin typeface="Arial Rounded MT Bold" pitchFamily="34" charset="0"/>
              </a:rPr>
              <a:t> – D H Conley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Health Occupations Professional Portfolio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0619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Avery James – N F Woods Tech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Chris Symington – N F Woods Tech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Dylan Ward – N F Woods Tech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Nick Ritch – Parkwood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Brandon Laney – Parkwood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HVACR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Mark Straub – Grays Creek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Nathan </a:t>
            </a:r>
            <a:r>
              <a:rPr lang="en-US" sz="2400" dirty="0" err="1" smtClean="0">
                <a:latin typeface="Arial Rounded MT Bold" pitchFamily="34" charset="0"/>
              </a:rPr>
              <a:t>Schimmel</a:t>
            </a:r>
            <a:r>
              <a:rPr lang="en-US" sz="2400" dirty="0" smtClean="0">
                <a:latin typeface="Arial Rounded MT Bold" pitchFamily="34" charset="0"/>
              </a:rPr>
              <a:t> – Weaver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Peter Muniz – Weaver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Grace </a:t>
            </a:r>
            <a:r>
              <a:rPr lang="en-US" sz="2400" dirty="0" err="1" smtClean="0">
                <a:latin typeface="Arial Rounded MT Bold" pitchFamily="34" charset="0"/>
              </a:rPr>
              <a:t>Ingledue</a:t>
            </a:r>
            <a:r>
              <a:rPr lang="en-US" sz="2400" dirty="0" smtClean="0">
                <a:latin typeface="Arial Rounded MT Bold" pitchFamily="34" charset="0"/>
              </a:rPr>
              <a:t> – Chapel Hill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Jackson West – Robeson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Information Technology Services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Middle Creek High School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48297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Carboro</a:t>
            </a:r>
            <a:r>
              <a:rPr lang="en-US" sz="2400" dirty="0" smtClean="0">
                <a:latin typeface="Arial Rounded MT Bold" pitchFamily="34" charset="0"/>
              </a:rPr>
              <a:t> High School – Team 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219200" y="4857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White Oak High School – Team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Interactive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Application and Game Development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Alexa Hankins – Chapel Hill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Ben </a:t>
            </a:r>
            <a:r>
              <a:rPr lang="en-US" sz="2400" dirty="0" err="1" smtClean="0">
                <a:latin typeface="Arial Rounded MT Bold" pitchFamily="34" charset="0"/>
              </a:rPr>
              <a:t>Rampel</a:t>
            </a:r>
            <a:r>
              <a:rPr lang="en-US" sz="2400" dirty="0" smtClean="0">
                <a:latin typeface="Arial Rounded MT Bold" pitchFamily="34" charset="0"/>
              </a:rPr>
              <a:t> – Chapel Hill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8486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Nicholas Mendoza – Robeson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David </a:t>
            </a:r>
            <a:r>
              <a:rPr lang="en-US" sz="2400" dirty="0" err="1" smtClean="0">
                <a:latin typeface="Arial Rounded MT Bold" pitchFamily="34" charset="0"/>
              </a:rPr>
              <a:t>Waycott</a:t>
            </a:r>
            <a:r>
              <a:rPr lang="en-US" sz="2400" dirty="0" smtClean="0">
                <a:latin typeface="Arial Rounded MT Bold" pitchFamily="34" charset="0"/>
              </a:rPr>
              <a:t> – Robeson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Skye </a:t>
            </a:r>
            <a:r>
              <a:rPr lang="en-US" sz="2400" noProof="0" dirty="0" err="1" smtClean="0">
                <a:latin typeface="Arial Rounded MT Bold" pitchFamily="34" charset="0"/>
              </a:rPr>
              <a:t>McKelvie</a:t>
            </a:r>
            <a:r>
              <a:rPr lang="en-US" sz="2400" noProof="0" dirty="0" smtClean="0">
                <a:latin typeface="Arial Rounded MT Bold" pitchFamily="34" charset="0"/>
              </a:rPr>
              <a:t> – Robeson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Internetworking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Ryan </a:t>
            </a:r>
            <a:r>
              <a:rPr lang="en-US" sz="2400" dirty="0" err="1" smtClean="0">
                <a:latin typeface="Arial Rounded MT Bold" pitchFamily="34" charset="0"/>
              </a:rPr>
              <a:t>Halsater</a:t>
            </a:r>
            <a:r>
              <a:rPr lang="en-US" sz="2400" dirty="0" smtClean="0">
                <a:latin typeface="Arial Rounded MT Bold" pitchFamily="34" charset="0"/>
              </a:rPr>
              <a:t> – Chapel Hill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31178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Nicholas </a:t>
            </a:r>
            <a:r>
              <a:rPr lang="en-US" sz="2400" noProof="0" dirty="0" err="1" smtClean="0">
                <a:latin typeface="Arial Rounded MT Bold" pitchFamily="34" charset="0"/>
              </a:rPr>
              <a:t>Meares</a:t>
            </a:r>
            <a:r>
              <a:rPr lang="en-US" sz="2400" noProof="0" dirty="0" smtClean="0">
                <a:latin typeface="Arial Rounded MT Bold" pitchFamily="34" charset="0"/>
              </a:rPr>
              <a:t> – Robeson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4095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David </a:t>
            </a:r>
            <a:r>
              <a:rPr lang="en-US" sz="2400" dirty="0" err="1" smtClean="0">
                <a:latin typeface="Arial Rounded MT Bold" pitchFamily="34" charset="0"/>
              </a:rPr>
              <a:t>Vences</a:t>
            </a:r>
            <a:r>
              <a:rPr lang="en-US" sz="2400" dirty="0" smtClean="0">
                <a:latin typeface="Arial Rounded MT Bold" pitchFamily="34" charset="0"/>
              </a:rPr>
              <a:t> – Burns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51403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Oswaldo </a:t>
            </a:r>
            <a:r>
              <a:rPr lang="en-US" sz="2400" dirty="0" err="1" smtClean="0">
                <a:latin typeface="Arial Rounded MT Bold" pitchFamily="34" charset="0"/>
              </a:rPr>
              <a:t>Aquilar</a:t>
            </a:r>
            <a:r>
              <a:rPr lang="en-US" sz="2400" dirty="0" smtClean="0">
                <a:latin typeface="Arial Rounded MT Bold" pitchFamily="34" charset="0"/>
              </a:rPr>
              <a:t> – Robeson County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Internetworking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1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Middle Creek High School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Winston-Salem/Forsyth County Career Center – 					      Team CB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Columbus Career and College Academy – Team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Winston-Salem/Forsyth County Career Center – 					      Team CC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John T </a:t>
            </a:r>
            <a:r>
              <a:rPr lang="en-US" sz="2400" noProof="0" dirty="0" err="1" smtClean="0">
                <a:latin typeface="Arial Rounded MT Bold" pitchFamily="34" charset="0"/>
              </a:rPr>
              <a:t>Hoggard</a:t>
            </a:r>
            <a:r>
              <a:rPr lang="en-US" sz="2400" noProof="0" dirty="0" smtClean="0">
                <a:latin typeface="Arial Rounded MT Bold" pitchFamily="34" charset="0"/>
              </a:rPr>
              <a:t> High School – Team 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Audio / Radio Production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Hannah Miller – Alexander Central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Alexis </a:t>
            </a:r>
            <a:r>
              <a:rPr lang="en-US" sz="2400" dirty="0" err="1" smtClean="0">
                <a:latin typeface="Arial Rounded MT Bold" pitchFamily="34" charset="0"/>
              </a:rPr>
              <a:t>Laskowski</a:t>
            </a:r>
            <a:r>
              <a:rPr lang="en-US" sz="2400" dirty="0" smtClean="0">
                <a:latin typeface="Arial Rounded MT Bold" pitchFamily="34" charset="0"/>
              </a:rPr>
              <a:t> – White Oak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Elyse Armstrong – Alexander Central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McKayla </a:t>
            </a:r>
            <a:r>
              <a:rPr lang="en-US" sz="2400" dirty="0" err="1" smtClean="0">
                <a:latin typeface="Arial Rounded MT Bold" pitchFamily="34" charset="0"/>
              </a:rPr>
              <a:t>Setzer</a:t>
            </a:r>
            <a:r>
              <a:rPr lang="en-US" sz="2400" dirty="0" smtClean="0">
                <a:latin typeface="Arial Rounded MT Bold" pitchFamily="34" charset="0"/>
              </a:rPr>
              <a:t> – Challenger High School/CVCC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Caitlyn Johnston – </a:t>
            </a:r>
            <a:r>
              <a:rPr lang="en-US" sz="2400" noProof="0" dirty="0" err="1" smtClean="0">
                <a:latin typeface="Arial Rounded MT Bold" pitchFamily="34" charset="0"/>
              </a:rPr>
              <a:t>Hibriten</a:t>
            </a:r>
            <a:r>
              <a:rPr lang="en-US" sz="2400" noProof="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Job Interview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Brett Stone – Midway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Abrianna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Berry – Franklin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Damia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Marshall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– Pine Forest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Kaleb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Tipton – Mountain Heritage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High School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Jason Lemons – Grays Creek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Job Skill Demo 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3656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Nicole Downs – Franklin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Tre’von</a:t>
            </a:r>
            <a:r>
              <a:rPr lang="en-US" sz="2400" dirty="0" smtClean="0">
                <a:latin typeface="Arial Rounded MT Bold" pitchFamily="34" charset="0"/>
              </a:rPr>
              <a:t> Smith – Grays Creek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Marc </a:t>
            </a:r>
            <a:r>
              <a:rPr lang="en-US" sz="2400" dirty="0" err="1" smtClean="0">
                <a:latin typeface="Arial Rounded MT Bold" pitchFamily="34" charset="0"/>
              </a:rPr>
              <a:t>McInteer</a:t>
            </a:r>
            <a:r>
              <a:rPr lang="en-US" sz="2400" dirty="0" smtClean="0">
                <a:latin typeface="Arial Rounded MT Bold" pitchFamily="34" charset="0"/>
              </a:rPr>
              <a:t> – Grays Creek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Josie Ervin – N F Woods Tech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Morgan Dell – John T </a:t>
            </a:r>
            <a:r>
              <a:rPr lang="en-US" sz="2400" noProof="0" dirty="0" err="1" smtClean="0">
                <a:latin typeface="Arial Rounded MT Bold" pitchFamily="34" charset="0"/>
              </a:rPr>
              <a:t>Hoggard</a:t>
            </a:r>
            <a:r>
              <a:rPr lang="en-US" sz="2400" noProof="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Job Skill Demo O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Phillip Rose – Providence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48297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Nic</a:t>
            </a:r>
            <a:r>
              <a:rPr lang="en-US" sz="2400" dirty="0" smtClean="0">
                <a:latin typeface="Arial Rounded MT Bold" pitchFamily="34" charset="0"/>
              </a:rPr>
              <a:t> Coppola – Providence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219200" y="4857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Connor Davis – Burns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indent="-342900" algn="r" defTabSz="914400">
              <a:spcBef>
                <a:spcPct val="20000"/>
              </a:spcBef>
              <a:defRPr/>
            </a:pPr>
            <a:r>
              <a:rPr lang="en-US" sz="3000" dirty="0">
                <a:solidFill>
                  <a:srgbClr val="EA0000"/>
                </a:solidFill>
                <a:latin typeface="Arial Rounded MT Bold" pitchFamily="34" charset="0"/>
              </a:rPr>
              <a:t>Marine Service </a:t>
            </a: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Technology</a:t>
            </a:r>
            <a:endParaRPr lang="en-US" sz="3000" dirty="0">
              <a:solidFill>
                <a:srgbClr val="EA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5640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Kelby Thornton – Central Cabarrus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Thomas Noah Shaver – Mount Pleasant High 				        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Stevin Brown – West Rowan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Justin Greer – South Rowan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James Lambert – Mount Pleasant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Masonry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Samuel </a:t>
            </a:r>
            <a:r>
              <a:rPr lang="en-US" sz="2400" dirty="0" err="1" smtClean="0">
                <a:latin typeface="Arial Rounded MT Bold" pitchFamily="34" charset="0"/>
              </a:rPr>
              <a:t>Faggart</a:t>
            </a:r>
            <a:r>
              <a:rPr lang="en-US" sz="2400" dirty="0" smtClean="0">
                <a:latin typeface="Arial Rounded MT Bold" pitchFamily="34" charset="0"/>
              </a:rPr>
              <a:t> – Jesse Carson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Mason Saunders – Mount Pleasant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Christopher </a:t>
            </a:r>
            <a:r>
              <a:rPr lang="en-US" sz="2400" dirty="0" err="1" smtClean="0">
                <a:latin typeface="Arial Rounded MT Bold" pitchFamily="34" charset="0"/>
              </a:rPr>
              <a:t>Rayfield</a:t>
            </a:r>
            <a:r>
              <a:rPr lang="en-US" sz="2400" dirty="0" smtClean="0">
                <a:latin typeface="Arial Rounded MT Bold" pitchFamily="34" charset="0"/>
              </a:rPr>
              <a:t> – Jesse Carson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Matthew Wiley – West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Thomas Helton – </a:t>
            </a:r>
            <a:r>
              <a:rPr lang="en-US" sz="2400" noProof="0" dirty="0" err="1" smtClean="0">
                <a:latin typeface="Arial Rounded MT Bold" pitchFamily="34" charset="0"/>
              </a:rPr>
              <a:t>Hibriten</a:t>
            </a:r>
            <a:r>
              <a:rPr lang="en-US" sz="2400" noProof="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Masonry 1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Amber White – West Rowan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31178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Angalika</a:t>
            </a:r>
            <a:r>
              <a:rPr lang="en-US" sz="2400" dirty="0" smtClean="0">
                <a:latin typeface="Arial Rounded MT Bold" pitchFamily="34" charset="0"/>
              </a:rPr>
              <a:t> Powell – </a:t>
            </a:r>
            <a:r>
              <a:rPr lang="en-US" sz="2400" dirty="0" err="1" smtClean="0">
                <a:latin typeface="Arial Rounded MT Bold" pitchFamily="34" charset="0"/>
              </a:rPr>
              <a:t>Grimsley</a:t>
            </a:r>
            <a:r>
              <a:rPr lang="en-US" sz="240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4095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Halle Lynn – F T Foard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51403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Sahara Gladden – F T Foard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lvl="0" indent="-342900" algn="r" defTabSz="914400">
              <a:spcBef>
                <a:spcPct val="20000"/>
              </a:spcBef>
              <a:defRPr/>
            </a:pPr>
            <a:r>
              <a:rPr lang="en-US" sz="3000" dirty="0">
                <a:solidFill>
                  <a:srgbClr val="EA0000"/>
                </a:solidFill>
                <a:latin typeface="Arial Rounded MT Bold" pitchFamily="34" charset="0"/>
              </a:rPr>
              <a:t>Masonry Bulletin Board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92692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Dylan Lowman – F T Foard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Jordan </a:t>
            </a:r>
            <a:r>
              <a:rPr lang="en-US" sz="2400" dirty="0" err="1" smtClean="0">
                <a:latin typeface="Arial Rounded MT Bold" pitchFamily="34" charset="0"/>
              </a:rPr>
              <a:t>Propst</a:t>
            </a:r>
            <a:r>
              <a:rPr lang="en-US" sz="2400" dirty="0" smtClean="0">
                <a:latin typeface="Arial Rounded MT Bold" pitchFamily="34" charset="0"/>
              </a:rPr>
              <a:t> – F T Foard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Garrett Parker – Columbus Career &amp; College 			       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Jacob Quinn – Swansboro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Jesse Clark – West Caldwell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Masonry Estimating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Savannah </a:t>
            </a:r>
            <a:r>
              <a:rPr lang="en-US" sz="2400" dirty="0" err="1" smtClean="0">
                <a:latin typeface="Arial Rounded MT Bold" pitchFamily="34" charset="0"/>
              </a:rPr>
              <a:t>Mckinney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– F T Foard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Raegan Owen – West Rowan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Garret Vanhorn – F T Foard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Kamryn Baker – Lee County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err="1" smtClean="0">
                <a:latin typeface="Arial Rounded MT Bold" pitchFamily="34" charset="0"/>
              </a:rPr>
              <a:t>Readen</a:t>
            </a:r>
            <a:r>
              <a:rPr lang="en-US" sz="2400" noProof="0" dirty="0" smtClean="0">
                <a:latin typeface="Arial Rounded MT Bold" pitchFamily="34" charset="0"/>
              </a:rPr>
              <a:t> Diamond – </a:t>
            </a:r>
            <a:r>
              <a:rPr lang="en-US" sz="2400" noProof="0" dirty="0" err="1" smtClean="0">
                <a:latin typeface="Arial Rounded MT Bold" pitchFamily="34" charset="0"/>
              </a:rPr>
              <a:t>Grimsley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Masonry Poster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Taz</a:t>
            </a:r>
            <a:r>
              <a:rPr lang="en-US" sz="2400" dirty="0" smtClean="0">
                <a:latin typeface="Arial Rounded MT Bold" pitchFamily="34" charset="0"/>
              </a:rPr>
              <a:t> Triplett – F T Foard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31178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Ian Slone – Swansboro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4095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Logan Taylor – F T Foard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51403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Rebekah King – F T Foard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lvl="0" indent="-342900" algn="r" defTabSz="914400">
              <a:spcBef>
                <a:spcPct val="20000"/>
              </a:spcBef>
              <a:defRPr/>
            </a:pPr>
            <a:r>
              <a:rPr lang="en-US" sz="3000" dirty="0">
                <a:solidFill>
                  <a:srgbClr val="EA0000"/>
                </a:solidFill>
                <a:latin typeface="Arial Rounded MT Bold" pitchFamily="34" charset="0"/>
              </a:rPr>
              <a:t>Masonry </a:t>
            </a:r>
            <a:r>
              <a:rPr lang="en-US" sz="3000" dirty="0" err="1">
                <a:solidFill>
                  <a:srgbClr val="EA0000"/>
                </a:solidFill>
                <a:latin typeface="Arial Rounded MT Bold" pitchFamily="34" charset="0"/>
              </a:rPr>
              <a:t>Powerpoint</a:t>
            </a:r>
            <a:endParaRPr lang="en-US" sz="3000" dirty="0">
              <a:solidFill>
                <a:srgbClr val="EA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740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Tazewell Steed – Needham B. Broughton High 			        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John Norris – Watauga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Jose Cruz-Vazquez – Needham B. Broughton High 			    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Tyler Logan – N F Woods Tech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Joshua Newton – Alleghany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Automotive 1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Kamryn Montgomery – Richlands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48297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Teresa Garcia </a:t>
            </a:r>
            <a:r>
              <a:rPr lang="en-US" sz="2400" dirty="0" err="1" smtClean="0">
                <a:latin typeface="Arial Rounded MT Bold" pitchFamily="34" charset="0"/>
              </a:rPr>
              <a:t>Resende</a:t>
            </a:r>
            <a:r>
              <a:rPr lang="en-US" sz="2400" dirty="0" smtClean="0">
                <a:latin typeface="Arial Rounded MT Bold" pitchFamily="34" charset="0"/>
              </a:rPr>
              <a:t> – Richlands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219200" y="4857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Reagan </a:t>
            </a:r>
            <a:r>
              <a:rPr lang="en-US" sz="2400" dirty="0" err="1" smtClean="0">
                <a:latin typeface="Arial Rounded MT Bold" pitchFamily="34" charset="0"/>
              </a:rPr>
              <a:t>Sydes</a:t>
            </a:r>
            <a:r>
              <a:rPr lang="en-US" sz="2400" dirty="0" smtClean="0">
                <a:latin typeface="Arial Rounded MT Bold" pitchFamily="34" charset="0"/>
              </a:rPr>
              <a:t> – Richlands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Medical Assisting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Hannah Melton – Richlands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Morgan </a:t>
            </a:r>
            <a:r>
              <a:rPr lang="en-US" sz="2400" dirty="0" err="1" smtClean="0">
                <a:latin typeface="Arial Rounded MT Bold" pitchFamily="34" charset="0"/>
              </a:rPr>
              <a:t>Mcdonald</a:t>
            </a:r>
            <a:r>
              <a:rPr lang="en-US" sz="2400" dirty="0" smtClean="0">
                <a:latin typeface="Arial Rounded MT Bold" pitchFamily="34" charset="0"/>
              </a:rPr>
              <a:t> – D H Conley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Morgan </a:t>
            </a:r>
            <a:r>
              <a:rPr lang="en-US" sz="2400" dirty="0" err="1" smtClean="0">
                <a:latin typeface="Arial Rounded MT Bold" pitchFamily="34" charset="0"/>
              </a:rPr>
              <a:t>Guynn</a:t>
            </a:r>
            <a:r>
              <a:rPr lang="en-US" sz="2400" dirty="0" smtClean="0">
                <a:latin typeface="Arial Rounded MT Bold" pitchFamily="34" charset="0"/>
              </a:rPr>
              <a:t> – Franklin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Katelynn Jones – Richlands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Taylor Thomas – Bear Grass Charter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Medical Math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Atzirit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Rubio –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Richlands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Olivia Hall – D H Conley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Rachel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Stender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Richlands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Madison Burns – D H Conley HS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Yasmine</a:t>
            </a:r>
            <a:r>
              <a:rPr lang="en-US" sz="2400" dirty="0" smtClean="0">
                <a:latin typeface="Arial Rounded MT Bold" pitchFamily="34" charset="0"/>
              </a:rPr>
              <a:t> Richardson – Pine Forest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Medical Terminology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10644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Ashanti Smith – West Mecklenburg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Men’s Haircutting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Caldwell County Career Center – Team 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 F Woods Tech Center – Team 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 F Woods Tech Center – Team 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Middle Creek High School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N F Woods Tech Center – Team 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Mobile Robotics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Jacob Miller – Watauga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Hadarel</a:t>
            </a:r>
            <a:r>
              <a:rPr lang="en-US" sz="2400" dirty="0" smtClean="0">
                <a:latin typeface="Arial Rounded MT Bold" pitchFamily="34" charset="0"/>
              </a:rPr>
              <a:t> Rappaport – Providence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Jack </a:t>
            </a:r>
            <a:r>
              <a:rPr lang="en-US" sz="2400" dirty="0" err="1" smtClean="0">
                <a:latin typeface="Arial Rounded MT Bold" pitchFamily="34" charset="0"/>
              </a:rPr>
              <a:t>Iyoob</a:t>
            </a:r>
            <a:r>
              <a:rPr lang="en-US" sz="2400" dirty="0" smtClean="0">
                <a:latin typeface="Arial Rounded MT Bold" pitchFamily="34" charset="0"/>
              </a:rPr>
              <a:t> – Providence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Harley </a:t>
            </a:r>
            <a:r>
              <a:rPr lang="en-US" sz="2400" dirty="0" err="1" smtClean="0">
                <a:latin typeface="Arial Rounded MT Bold" pitchFamily="34" charset="0"/>
              </a:rPr>
              <a:t>Allgood</a:t>
            </a:r>
            <a:r>
              <a:rPr lang="en-US" sz="2400" dirty="0" smtClean="0">
                <a:latin typeface="Arial Rounded MT Bold" pitchFamily="34" charset="0"/>
              </a:rPr>
              <a:t> – </a:t>
            </a:r>
            <a:r>
              <a:rPr lang="en-US" sz="2400" dirty="0" err="1" smtClean="0">
                <a:latin typeface="Arial Rounded MT Bold" pitchFamily="34" charset="0"/>
              </a:rPr>
              <a:t>Starmount</a:t>
            </a:r>
            <a:r>
              <a:rPr lang="en-US" sz="240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James Fife – Jay M Robinson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Motorcycle Service Technology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Cayleigh</a:t>
            </a:r>
            <a:r>
              <a:rPr lang="en-US" sz="2400" dirty="0" smtClean="0">
                <a:latin typeface="Arial Rounded MT Bold" pitchFamily="34" charset="0"/>
              </a:rPr>
              <a:t> Sides – D H Conley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Reilly Greene – </a:t>
            </a:r>
            <a:r>
              <a:rPr lang="en-US" sz="2400" dirty="0" err="1" smtClean="0">
                <a:latin typeface="Arial Rounded MT Bold" pitchFamily="34" charset="0"/>
              </a:rPr>
              <a:t>Forbush</a:t>
            </a:r>
            <a:r>
              <a:rPr lang="en-US" sz="240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Carol Ramirez – D H Conley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Morgan Whitehurst – D H Conley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Selena Starr – Richlands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Nurse Assisting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South Johnston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219200" y="39592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Midway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Opening and Closing Ceremonies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Nijah</a:t>
            </a:r>
            <a:r>
              <a:rPr lang="en-US" sz="2400" dirty="0" smtClean="0">
                <a:latin typeface="Arial Rounded MT Bold" pitchFamily="34" charset="0"/>
              </a:rPr>
              <a:t> Marshall – Winston-Salem/Forsyth </a:t>
            </a:r>
            <a:r>
              <a:rPr lang="en-US" sz="2400" dirty="0" err="1" smtClean="0">
                <a:latin typeface="Arial Rounded MT Bold" pitchFamily="34" charset="0"/>
              </a:rPr>
              <a:t>Cty</a:t>
            </a:r>
            <a:r>
              <a:rPr lang="en-US" sz="2400" dirty="0" smtClean="0">
                <a:latin typeface="Arial Rounded MT Bold" pitchFamily="34" charset="0"/>
              </a:rPr>
              <a:t> Cr. Ctr.		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 smtClean="0">
                <a:latin typeface="Arial Rounded MT Bold" pitchFamily="34" charset="0"/>
              </a:rPr>
              <a:t>Patricio </a:t>
            </a:r>
            <a:r>
              <a:rPr lang="en-US" sz="2400" dirty="0" err="1" smtClean="0">
                <a:latin typeface="Arial Rounded MT Bold" pitchFamily="34" charset="0"/>
              </a:rPr>
              <a:t>Camara</a:t>
            </a:r>
            <a:r>
              <a:rPr lang="en-US" sz="2400" dirty="0" smtClean="0">
                <a:latin typeface="Arial Rounded MT Bold" pitchFamily="34" charset="0"/>
              </a:rPr>
              <a:t> Rubio – Winston-Salem/Forsyth 				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 smtClean="0">
                <a:latin typeface="Arial Rounded MT Bold" pitchFamily="34" charset="0"/>
              </a:rPr>
              <a:t>Alaina </a:t>
            </a:r>
            <a:r>
              <a:rPr lang="en-US" sz="2400" dirty="0" err="1" smtClean="0">
                <a:latin typeface="Arial Rounded MT Bold" pitchFamily="34" charset="0"/>
              </a:rPr>
              <a:t>Brickner</a:t>
            </a:r>
            <a:r>
              <a:rPr lang="en-US" sz="2400" dirty="0" smtClean="0">
                <a:latin typeface="Arial Rounded MT Bold" pitchFamily="34" charset="0"/>
              </a:rPr>
              <a:t> – Winston-Salem/Forsyth </a:t>
            </a:r>
            <a:r>
              <a:rPr lang="en-US" sz="2400" dirty="0">
                <a:latin typeface="Arial Rounded MT Bold" pitchFamily="34" charset="0"/>
              </a:rPr>
              <a:t>County </a:t>
            </a:r>
            <a:r>
              <a:rPr lang="en-US" sz="2400" dirty="0" smtClean="0">
                <a:latin typeface="Arial Rounded MT Bold" pitchFamily="34" charset="0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en-US" sz="2400" dirty="0" smtClean="0">
                <a:latin typeface="Arial Rounded MT Bold" pitchFamily="34" charset="0"/>
              </a:rPr>
              <a:t>Maegan Rose Dalrymple – Winston-Salem/Forsyth 				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Sarah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Coldiron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– W</a:t>
            </a:r>
            <a:r>
              <a:rPr lang="en-US" sz="2400" dirty="0" err="1" smtClean="0">
                <a:latin typeface="Arial Rounded MT Bold" pitchFamily="34" charset="0"/>
              </a:rPr>
              <a:t>inston</a:t>
            </a:r>
            <a:r>
              <a:rPr lang="en-US" sz="2400" dirty="0" smtClean="0">
                <a:latin typeface="Arial Rounded MT Bold" pitchFamily="34" charset="0"/>
              </a:rPr>
              <a:t>-Salem/Forsyth County 			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Photography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pic>
        <p:nvPicPr>
          <p:cNvPr id="14" name="Picture 13" descr="Ado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148" y="1380737"/>
            <a:ext cx="507810" cy="67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Abbey </a:t>
            </a:r>
            <a:r>
              <a:rPr lang="en-US" sz="2400" dirty="0" err="1" smtClean="0">
                <a:latin typeface="Arial Rounded MT Bold" pitchFamily="34" charset="0"/>
              </a:rPr>
              <a:t>Carr</a:t>
            </a:r>
            <a:r>
              <a:rPr lang="en-US" sz="2400" dirty="0" smtClean="0">
                <a:latin typeface="Arial Rounded MT Bold" pitchFamily="34" charset="0"/>
              </a:rPr>
              <a:t> – Middle Creek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Joshua Smith – Winston-Salem/Forsyth County 			      Career 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n-US" sz="2400" dirty="0" smtClean="0">
                <a:latin typeface="Arial Rounded MT Bold" pitchFamily="34" charset="0"/>
              </a:rPr>
              <a:t>Kaitlyn </a:t>
            </a:r>
            <a:r>
              <a:rPr lang="en-US" sz="2400" dirty="0" err="1" smtClean="0">
                <a:latin typeface="Arial Rounded MT Bold" pitchFamily="34" charset="0"/>
              </a:rPr>
              <a:t>Vang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>
                <a:latin typeface="Arial Rounded MT Bold" pitchFamily="34" charset="0"/>
              </a:rPr>
              <a:t>– Winston-Salem/Forsyth County </a:t>
            </a:r>
            <a:r>
              <a:rPr lang="en-US" sz="2400" dirty="0" smtClean="0">
                <a:latin typeface="Arial Rounded MT Bold" pitchFamily="34" charset="0"/>
              </a:rPr>
              <a:t>			    Career </a:t>
            </a:r>
            <a:r>
              <a:rPr lang="en-US" sz="2400" dirty="0">
                <a:latin typeface="Arial Rounded MT Bold" pitchFamily="34" charset="0"/>
              </a:rPr>
              <a:t>Center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Kaleigh Huntley – Monroe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Lindsey McFarland – Saint Stephens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Pin Design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Jacques Bene – Weaver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31178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Yosy</a:t>
            </a:r>
            <a:r>
              <a:rPr lang="en-US" sz="2400" dirty="0" smtClean="0">
                <a:latin typeface="Arial Rounded MT Bold" pitchFamily="34" charset="0"/>
              </a:rPr>
              <a:t> Almanza – Central Academy of Technology &amp; 		       Arts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4095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Dax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Whitesides</a:t>
            </a:r>
            <a:r>
              <a:rPr lang="en-US" sz="2400" dirty="0" smtClean="0">
                <a:latin typeface="Arial Rounded MT Bold" pitchFamily="34" charset="0"/>
              </a:rPr>
              <a:t> – Central Academy of Technology 		          &amp; Arts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51403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Brandon Snider – Weaver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Automotive Refinishing Technology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Tasia</a:t>
            </a:r>
            <a:r>
              <a:rPr lang="en-US" sz="2400" dirty="0" smtClean="0">
                <a:latin typeface="Arial Rounded MT Bold" pitchFamily="34" charset="0"/>
              </a:rPr>
              <a:t> Grate – Columbus Career &amp; College 				 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Carleigh Findley – Southside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Chance Holmes-</a:t>
            </a:r>
            <a:r>
              <a:rPr lang="en-US" sz="2400" dirty="0" err="1" smtClean="0">
                <a:latin typeface="Arial Rounded MT Bold" pitchFamily="34" charset="0"/>
              </a:rPr>
              <a:t>Snowd</a:t>
            </a:r>
            <a:r>
              <a:rPr lang="en-US" sz="2400" dirty="0" smtClean="0">
                <a:latin typeface="Arial Rounded MT Bold" pitchFamily="34" charset="0"/>
              </a:rPr>
              <a:t> – Columbus Career &amp; 					 College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Megan Jones – Mountain Heritage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Taylor Thomas – Bear Grass Charter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Pledge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Austin Drum – West Caldwell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31178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Zachary Monroe – West Bladen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4095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John </a:t>
            </a:r>
            <a:r>
              <a:rPr lang="en-US" sz="2400" dirty="0" err="1" smtClean="0">
                <a:latin typeface="Arial Rounded MT Bold" pitchFamily="34" charset="0"/>
              </a:rPr>
              <a:t>Brust</a:t>
            </a:r>
            <a:r>
              <a:rPr lang="en-US" sz="2400" dirty="0" smtClean="0">
                <a:latin typeface="Arial Rounded MT Bold" pitchFamily="34" charset="0"/>
              </a:rPr>
              <a:t> – West Bladen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51403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Timothy </a:t>
            </a:r>
            <a:r>
              <a:rPr lang="en-US" sz="2400" dirty="0" err="1" smtClean="0">
                <a:latin typeface="Arial Rounded MT Bold" pitchFamily="34" charset="0"/>
              </a:rPr>
              <a:t>Pullicino</a:t>
            </a:r>
            <a:r>
              <a:rPr lang="en-US" sz="2400" dirty="0" smtClean="0">
                <a:latin typeface="Arial Rounded MT Bold" pitchFamily="34" charset="0"/>
              </a:rPr>
              <a:t> – Jacksonville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Plumbing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Macie Ball – Mountain Heritage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Anna Hernandez – West Iredell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Jobyas</a:t>
            </a:r>
            <a:r>
              <a:rPr lang="en-US" sz="2400" dirty="0" smtClean="0">
                <a:latin typeface="Arial Rounded MT Bold" pitchFamily="34" charset="0"/>
              </a:rPr>
              <a:t> James – Richlands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Tomas Hudson – South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Cesar Velazquez – West Brunswick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Poster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Corbin Foster – </a:t>
            </a:r>
            <a:r>
              <a:rPr lang="en-US" sz="2400" dirty="0" err="1" smtClean="0">
                <a:latin typeface="Arial Rounded MT Bold" pitchFamily="34" charset="0"/>
              </a:rPr>
              <a:t>Forbush</a:t>
            </a:r>
            <a:r>
              <a:rPr lang="en-US" sz="240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Clark Ivey – Jay M Robinson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Thomas </a:t>
            </a:r>
            <a:r>
              <a:rPr lang="en-US" sz="2400" dirty="0" err="1" smtClean="0">
                <a:latin typeface="Arial Rounded MT Bold" pitchFamily="34" charset="0"/>
              </a:rPr>
              <a:t>Burfield</a:t>
            </a:r>
            <a:r>
              <a:rPr lang="en-US" sz="2400" dirty="0" smtClean="0">
                <a:latin typeface="Arial Rounded MT Bold" pitchFamily="34" charset="0"/>
              </a:rPr>
              <a:t> – Providence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John </a:t>
            </a:r>
            <a:r>
              <a:rPr lang="en-US" sz="2400" dirty="0" err="1" smtClean="0">
                <a:latin typeface="Arial Rounded MT Bold" pitchFamily="34" charset="0"/>
              </a:rPr>
              <a:t>Currler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– Providence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Mason Tripp – D H Conley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Power Equipment Technology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illsPowerPoint51st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Jordan Garza – Richlands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Practical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EA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Nursing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Selina Cortez – Challenger High School/CVCC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Harry </a:t>
            </a:r>
            <a:r>
              <a:rPr lang="en-US" sz="2400" noProof="0" dirty="0" err="1" smtClean="0">
                <a:latin typeface="Arial Rounded MT Bold" pitchFamily="34" charset="0"/>
              </a:rPr>
              <a:t>Malesoves</a:t>
            </a:r>
            <a:r>
              <a:rPr lang="en-US" sz="2400" noProof="0" dirty="0" smtClean="0">
                <a:latin typeface="Arial Rounded MT Bold" pitchFamily="34" charset="0"/>
              </a:rPr>
              <a:t> – Northern Guildford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Dan Burniston – Middle Creek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Caylei</a:t>
            </a:r>
            <a:r>
              <a:rPr lang="en-US" sz="2400" dirty="0" smtClean="0">
                <a:latin typeface="Arial Rounded MT Bold" pitchFamily="34" charset="0"/>
              </a:rPr>
              <a:t> Hunt – Richlands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err="1" smtClean="0">
                <a:latin typeface="Arial Rounded MT Bold" pitchFamily="34" charset="0"/>
              </a:rPr>
              <a:t>Shalesa</a:t>
            </a:r>
            <a:r>
              <a:rPr lang="en-US" sz="2400" noProof="0" dirty="0" smtClean="0">
                <a:latin typeface="Arial Rounded MT Bold" pitchFamily="34" charset="0"/>
              </a:rPr>
              <a:t> McLeod – Jack Britt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Prepared Speech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9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Lauren Carpenter – Alleghany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31178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Jacob Smith – South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409575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Jamie </a:t>
            </a:r>
            <a:r>
              <a:rPr lang="en-US" sz="2400" dirty="0" err="1" smtClean="0">
                <a:latin typeface="Arial Rounded MT Bold" pitchFamily="34" charset="0"/>
              </a:rPr>
              <a:t>Hathcock</a:t>
            </a:r>
            <a:r>
              <a:rPr lang="en-US" sz="2400" dirty="0" smtClean="0">
                <a:latin typeface="Arial Rounded MT Bold" pitchFamily="34" charset="0"/>
              </a:rPr>
              <a:t> – South Stanly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5140325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Rodney Gordon – </a:t>
            </a:r>
            <a:r>
              <a:rPr lang="en-US" sz="2400" dirty="0" err="1" smtClean="0">
                <a:latin typeface="Arial Rounded MT Bold" pitchFamily="34" charset="0"/>
              </a:rPr>
              <a:t>Forbush</a:t>
            </a:r>
            <a:r>
              <a:rPr lang="en-US" sz="240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lvl="0" indent="-342900" algn="r" defTabSz="914400">
              <a:spcBef>
                <a:spcPct val="20000"/>
              </a:spcBef>
              <a:defRPr/>
            </a:pPr>
            <a:r>
              <a:rPr lang="en-US" sz="3000" dirty="0">
                <a:solidFill>
                  <a:srgbClr val="EA0000"/>
                </a:solidFill>
                <a:latin typeface="Arial Rounded MT Bold" pitchFamily="34" charset="0"/>
              </a:rPr>
              <a:t>Principles of Engineering / Technology</a:t>
            </a: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66954653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Trinity High School – Team 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Trinity High School – Team 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Trinity High School – Team 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Middle Creek High School – Team 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South Stanly High School – Team 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Promotional Bulletin Board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Saint Stephens High School – Team 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South Johnston High School – Team 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Midway High School – Team 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Richlands High School – Team 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Northwest Cabarrus High School – Team 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Quiz Bowl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killsPowerPoint51st - 5 pl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6067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1219200" y="2057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Thomas </a:t>
            </a:r>
            <a:r>
              <a:rPr lang="en-US" sz="2400" dirty="0" err="1" smtClean="0">
                <a:latin typeface="Arial Rounded MT Bold" pitchFamily="34" charset="0"/>
              </a:rPr>
              <a:t>Cluen</a:t>
            </a:r>
            <a:r>
              <a:rPr lang="en-US" sz="2400" dirty="0" smtClean="0">
                <a:latin typeface="Arial Rounded MT Bold" pitchFamily="34" charset="0"/>
              </a:rPr>
              <a:t> – White Oak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219200" y="28956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Patrick </a:t>
            </a:r>
            <a:r>
              <a:rPr lang="en-US" sz="2400" dirty="0" err="1" smtClean="0">
                <a:latin typeface="Arial Rounded MT Bold" pitchFamily="34" charset="0"/>
              </a:rPr>
              <a:t>Blaha</a:t>
            </a:r>
            <a:r>
              <a:rPr lang="en-US" sz="2400" dirty="0" smtClean="0">
                <a:latin typeface="Arial Rounded MT Bold" pitchFamily="34" charset="0"/>
              </a:rPr>
              <a:t> – Weaver Academy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19200" y="38100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Arial Rounded MT Bold" pitchFamily="34" charset="0"/>
              </a:rPr>
              <a:t>Elijah Wakefield – </a:t>
            </a:r>
            <a:r>
              <a:rPr lang="en-US" sz="2400" dirty="0" err="1" smtClean="0">
                <a:latin typeface="Arial Rounded MT Bold" pitchFamily="34" charset="0"/>
              </a:rPr>
              <a:t>Hibriten</a:t>
            </a:r>
            <a:r>
              <a:rPr lang="en-US" sz="2400" dirty="0" smtClean="0">
                <a:latin typeface="Arial Rounded MT Bold" pitchFamily="34" charset="0"/>
              </a:rPr>
              <a:t>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1219200" y="46482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atin typeface="Arial Rounded MT Bold" pitchFamily="34" charset="0"/>
              </a:rPr>
              <a:t>Chyra</a:t>
            </a:r>
            <a:r>
              <a:rPr lang="en-US" sz="2400" dirty="0" smtClean="0">
                <a:latin typeface="Arial Rounded MT Bold" pitchFamily="34" charset="0"/>
              </a:rPr>
              <a:t> Savage – White Oak High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219200" y="5486400"/>
            <a:ext cx="76962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>
                <a:latin typeface="Arial Rounded MT Bold" pitchFamily="34" charset="0"/>
              </a:rPr>
              <a:t>Cameron Lucas – Northern Nash Senior High 			           School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828800" y="1219200"/>
            <a:ext cx="72390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>
                <a:solidFill>
                  <a:srgbClr val="EA0000"/>
                </a:solidFill>
                <a:latin typeface="Arial Rounded MT Bold" pitchFamily="34" charset="0"/>
              </a:rPr>
              <a:t>Related Technical Math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7261</TotalTime>
  <Words>3585</Words>
  <Application>Microsoft Macintosh PowerPoint</Application>
  <PresentationFormat>On-screen Show (4:3)</PresentationFormat>
  <Paragraphs>558</Paragraphs>
  <Slides>113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Peyton Holland</dc:creator>
  <cp:lastModifiedBy>Peyton Holland</cp:lastModifiedBy>
  <cp:revision>104</cp:revision>
  <cp:lastPrinted>2016-04-21T07:00:29Z</cp:lastPrinted>
  <dcterms:created xsi:type="dcterms:W3CDTF">2016-04-29T13:49:04Z</dcterms:created>
  <dcterms:modified xsi:type="dcterms:W3CDTF">2016-04-29T13:51:17Z</dcterms:modified>
</cp:coreProperties>
</file>