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7"/>
  </p:notesMasterIdLst>
  <p:handoutMasterIdLst>
    <p:handoutMasterId r:id="rId25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0" r:id="rId185"/>
    <p:sldId id="441" r:id="rId186"/>
    <p:sldId id="442" r:id="rId187"/>
    <p:sldId id="443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  <p:sldId id="455" r:id="rId200"/>
    <p:sldId id="456" r:id="rId201"/>
    <p:sldId id="457" r:id="rId202"/>
    <p:sldId id="458" r:id="rId203"/>
    <p:sldId id="459" r:id="rId204"/>
    <p:sldId id="460" r:id="rId205"/>
    <p:sldId id="461" r:id="rId206"/>
    <p:sldId id="462" r:id="rId207"/>
    <p:sldId id="463" r:id="rId208"/>
    <p:sldId id="464" r:id="rId209"/>
    <p:sldId id="465" r:id="rId210"/>
    <p:sldId id="466" r:id="rId211"/>
    <p:sldId id="467" r:id="rId212"/>
    <p:sldId id="468" r:id="rId213"/>
    <p:sldId id="469" r:id="rId214"/>
    <p:sldId id="470" r:id="rId215"/>
    <p:sldId id="471" r:id="rId216"/>
    <p:sldId id="472" r:id="rId217"/>
    <p:sldId id="473" r:id="rId218"/>
    <p:sldId id="474" r:id="rId219"/>
    <p:sldId id="475" r:id="rId220"/>
    <p:sldId id="476" r:id="rId221"/>
    <p:sldId id="477" r:id="rId222"/>
    <p:sldId id="478" r:id="rId223"/>
    <p:sldId id="479" r:id="rId224"/>
    <p:sldId id="480" r:id="rId225"/>
    <p:sldId id="481" r:id="rId226"/>
    <p:sldId id="482" r:id="rId227"/>
    <p:sldId id="483" r:id="rId228"/>
    <p:sldId id="484" r:id="rId229"/>
    <p:sldId id="485" r:id="rId230"/>
    <p:sldId id="486" r:id="rId231"/>
    <p:sldId id="487" r:id="rId232"/>
    <p:sldId id="488" r:id="rId233"/>
    <p:sldId id="489" r:id="rId234"/>
    <p:sldId id="490" r:id="rId235"/>
    <p:sldId id="491" r:id="rId236"/>
    <p:sldId id="492" r:id="rId237"/>
    <p:sldId id="493" r:id="rId238"/>
    <p:sldId id="494" r:id="rId239"/>
    <p:sldId id="495" r:id="rId240"/>
    <p:sldId id="496" r:id="rId241"/>
    <p:sldId id="497" r:id="rId242"/>
    <p:sldId id="498" r:id="rId243"/>
    <p:sldId id="499" r:id="rId244"/>
    <p:sldId id="500" r:id="rId245"/>
    <p:sldId id="501" r:id="rId246"/>
    <p:sldId id="502" r:id="rId247"/>
    <p:sldId id="503" r:id="rId248"/>
    <p:sldId id="504" r:id="rId249"/>
    <p:sldId id="505" r:id="rId250"/>
    <p:sldId id="506" r:id="rId251"/>
    <p:sldId id="507" r:id="rId252"/>
    <p:sldId id="508" r:id="rId253"/>
    <p:sldId id="509" r:id="rId254"/>
    <p:sldId id="510" r:id="rId255"/>
    <p:sldId id="511" r:id="rId25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13" autoAdjust="0"/>
  </p:normalViewPr>
  <p:slideViewPr>
    <p:cSldViewPr>
      <p:cViewPr varScale="1">
        <p:scale>
          <a:sx n="109" d="100"/>
          <a:sy n="109" d="100"/>
        </p:scale>
        <p:origin x="706" y="3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presProps" Target="presProps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viewProps" Target="viewProps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theme" Target="theme/theme1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tableStyles" Target="tableStyles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77B03-256F-49EB-B23C-743DD97AADB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F6D01-D908-4654-9D30-E185151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26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8C74F-1C65-4813-BB8E-1D89948CD5A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59AE4-5214-464F-A489-BA2AFB089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5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8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F8752-C45A-E91C-9422-6BF14565E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C6CE89-38DC-A6AF-BA1C-1721FECFA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D8AF81-5741-DB03-0C11-D38EF6134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5C2AD-6CFF-1FCB-1633-816A36306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5940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0F086-4D25-E973-1B8B-378967F30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5C6CE-924F-A929-ED9A-4BD014986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7A283B-68C0-DE38-861B-2E94BF486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693F3-5481-13FB-3594-D48C5F0F93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018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42C2F-4726-097F-1AF2-D3FC5606A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E3DE19-DBF4-31CB-B31F-B890062AC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B1D3F-92F1-03F5-01CD-95A5AA637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07AF8-4973-FFFA-B3E1-A1378B8647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1724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05911-4760-6ED4-A35A-A506589D7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4CE7FA-A1E1-256D-4302-C12850BB3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5EA8DD-84C1-EA96-5467-6E3E7CA94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F0263-13DC-8CE8-55EE-CDE164BF1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4734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3880E-9640-24DC-0373-870C27C0C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97F6D4-0417-15A8-EC28-07FEBE533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B4FE3-6F7D-921D-060F-0D04F13CA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EFDF8-ABC3-1B58-F61C-F97F25FA8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130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E6C38-CC74-0DF9-2202-83B48289F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09D7E-EB03-2793-76DE-B91AEE71F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FF293-C27C-5866-2775-09A654A26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17259-9F33-4788-10B8-830BD7153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8951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BEE6E-5F45-D016-6BB5-DFC292425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1F867B-6128-3354-D948-5D9F17498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69D665-CCB7-E147-FAE7-CDA98B513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8D611-C697-C3E4-E7B0-809133BE0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069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BA829-4194-8389-411D-87D4FB3AE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9B6CD-B37B-CE19-E5AF-DB2FC70D4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AAD4CF-EE93-8608-F33C-D77D5B455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EC097-703F-F6B1-EF7C-8FB8BBBE8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4634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ECD20-B007-AC2D-4607-05FF5F42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300734-0BC8-6946-AF6B-1CBE9E3E2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9F4460-3CF6-766C-32BD-532BC26EC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412DB-CB15-0FB4-217C-9EB998360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4217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17013-2A3F-7663-95D8-D0D343FDC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C34B15-3476-3FA9-D28D-AA57F7BB1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8EDBA-6221-636A-9F42-ADBF5FE0F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1E7BA-5B94-D7EF-8F20-2DA3DD52E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428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E4BD7-4682-01DB-1896-1E57D4575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B33DC9-BF97-306A-6DFE-4ACED20BA0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2FC634-58A9-4BFB-A18A-0E795CA41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E24A8-C9DC-8705-7609-CEACA781C8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0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43D90-9491-1A90-B674-F79CF05DE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9411A7-2B0B-2798-E651-3B2C21350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C25E9E-760D-E614-4E83-42F50BF17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ECA07-49DD-A841-8E07-CAABE3F9F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4095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56803-76A8-389E-6850-8E2481926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A59DB-6D71-FC87-4B86-8D094FA89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B23AB-A00E-D5EC-023C-77BED4C10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E3331-29EC-0760-4964-88462D74D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976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427A9-38EC-C850-413C-AB36A5E43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9E260D-0F2A-5C08-5B18-4676B90CC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D5108-136D-9835-1F08-3AE374766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05D10-1F91-C597-773E-F6956229B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5502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ED0D2-B243-2748-D90B-EDC187F4F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17700A-B9B1-793E-3360-170D68E2E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CC9DE4-97AE-3CA1-54F3-4285FD3DD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92968-B93D-739F-C446-1B2C6A0136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7525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0F98E-ED04-0F60-C047-D092C443A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FD03F0-1523-5407-759F-9B1CB192E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887439-66BF-6261-D9FE-5DBB20F8C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47AF7-0A6D-4615-6EC6-BA66866AA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1819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CF47B-3598-2B9F-3535-F3CD63941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3A7D9F-5F26-85F6-74A0-AC2378DBC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BC930-358F-D7CD-3C15-E12B9D231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E754B-6CC8-C860-CF56-708058456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2586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10C9D-E787-9198-9522-156727566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D3B5DF-6A40-A005-180A-859CAA58E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B00492-07CE-2CF3-E2FE-06B44E0EB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0B826-ECFA-129A-2208-BE0ED938B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3445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FBFD2-54D7-15F1-66F6-40B5D4726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BA5B99-C3C3-223E-A50C-38A61DD4B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B8CA1D-31C1-F5C2-995C-C874D538FC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58477-725B-AC82-55E8-678413A34F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5337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4801E-BE45-FF75-5C22-81C2A2607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EE1DDE-4200-8A52-A5E3-62A11CF68F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389C34-C1B4-F812-7DAD-FFE6684AC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B88EB-F5AF-A0C6-D3B7-B8E27C8CD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111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1D4C3-79AD-ED77-B6F5-E75425B14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359C3D-7431-55B9-B406-AB6460EB9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5FB31-3EAC-C527-7BC8-1C66700ED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99BE7-77A7-8196-BA1E-0A8C01FE9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3513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0A823-9D44-4BA1-5BCD-8FA2BAF66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D7AA38-8347-86EC-35DA-FEECCA085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C88A81-3695-2D66-D404-3B05E2A78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508B0-E9C9-7DF3-AFB1-B18B49D1B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27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EDCD7-8F35-2DBE-E51D-A9DA69878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246DC-0ACE-8FD6-AA69-52868CFD5E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AF71B-8163-D44A-2296-76C99C53A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8486A-2143-D3A6-8DBE-69B28C42B8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8102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779FF-209B-4950-C809-E07088AFE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20A0A3-43F6-5F49-A6F4-F5F03D2B6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883ADF-0FED-86DB-17FC-BC88A448D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535D1-B448-C1EC-55B8-944AECFE28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9807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47CD4-32B4-99E2-8CF4-8A9FFF3D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642B4-53DF-5673-1955-D0733CED3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C4D67-D7F3-E644-06CC-6479E7811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7E11C-76E6-AA8F-E350-0EA369D78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452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75708-1234-5990-1B69-4550AA63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D39B94-2EA8-B5EA-E77D-D4C5B04C5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8B8886-43EC-B151-C855-502578511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1C654-385C-1C87-02DF-2A4CBD611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2566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B80F3-3D38-E63C-9C31-C738A0ADF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D8998-6B9C-35A1-559A-60B6C514F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4A528D-0F38-A140-6833-81CA0806F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D5B73-E98E-7868-DB30-8ED34AAF0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5896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711F0-6598-CBEC-1BEA-2608436C8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ED3BD-7BC0-F0E2-8232-8D6D502FB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D34C24-DE55-C6AF-6FE6-D4C81E68B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11EFB-EFFF-CB6D-8FB4-120E428AFE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5227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C571E-498A-22D5-0D5B-65B144C2D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DC3A15-F105-33ED-8151-1DB0E3BAE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7681A5-5D30-06DC-72D8-2509D6CDA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73899-3ABC-7816-3B82-FEAC79A2A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3387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FE94D-EA8B-91FA-D0B9-D6CFC8455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9041AB-991D-9D57-30DA-4BAC76C08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51F9D7-1DAA-9B40-D962-175412DE3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FF9CD-C4B5-D07F-321F-621B3C77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4417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10F1B-3423-3478-F139-304E564AB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12217C-322E-E199-08FC-5F4869A15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41C87D-2850-4D2B-66A0-2C7CCCF7B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9AC0A-692A-ED25-71B5-D7A69177D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0562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C8F14-98D9-2895-FDEE-D029668F5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16557F-94EE-43F5-9762-C2C3722C3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B6A4C-61A4-379D-2C78-5D1E15A3E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7A95E-CE12-DDBF-AD1E-8E986EAE5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1402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4FF7D-F1BB-60E6-1597-6C5317378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9C3E65-13CE-6925-6227-2D6F6024A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24B275-CE67-6EC4-26E2-A514B89F1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B09B8-1EAD-B573-99EC-0AF73E672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52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0B461-A991-DA69-6630-70049A163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792AF-4481-90BF-CDAC-D651C0939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68F908-31B5-05CE-5828-67010534D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07358-6B16-5571-49DD-D1666B6B7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933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39E09-42F4-EBC7-8989-95DFFE14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66E233-1FDA-EF4A-8E55-053697092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6CDDA9-7866-AD85-8406-1ADC53260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99418-088F-173E-EED6-8A0A340AA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5251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DE5D5-D307-9093-97FC-F4F0C580C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72215-58AF-958E-4AFD-3AF4E21BE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005CF-2573-103D-CF4E-6B35DB701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A3350-62DC-963C-0499-D8A8FA4A77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5945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ECE7C-02C1-4925-A86D-FD2871922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8004D0-7F3D-4EB9-8D2E-3A304A5B9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D87CA6-240A-916F-E58A-05F26FF8B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9F986-922D-E549-1F23-56450C4DA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036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BFF41-942D-A140-9956-15803E9F7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889C5-D281-2DCB-34BE-3607477BE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120C26-2382-5773-959A-2160F8838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7BABB-E2A0-1E49-4AA5-CFF3C9D0D7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7379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239EA-2A5A-F5ED-F4FF-4EA2D8637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A782D0-C611-6A6C-9D15-4282B47DE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AB107-F0AB-30CF-BCBD-52F36139B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631B5-BB5E-05AC-26DA-03D8DBD604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8602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459D6-9E13-4187-2136-AE2385EE8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83E3A1-9A3B-9825-2344-8027A77F6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BE33A-2CF3-E12C-8FF4-F69B4C8D6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CE575-8DC1-0EA8-F77A-B3E98BE7D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7410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88E87-E549-C378-F9B1-C226B9727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D610E8-7534-C478-5D98-3B4332044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0ADD2-2406-485E-38D2-9FF26D348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EC074-7FF6-285F-A4D2-435AAE2609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3028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D100F-DFEF-5421-B42B-79BBEE05A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C218A1-1F8D-C096-1C79-458974A27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937937-2BEA-C95D-F4CA-27242F7B7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33A7D-FECD-52EC-9F60-096283B15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3306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A78CE-2478-2429-F73D-BF667F816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3CD6A-0C1A-15CC-9EE3-26F258A4B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4E082A-0E17-88F4-1A09-C6332B6E4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58E85-0E67-BF88-FAA1-4A6AC4522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23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259F-2CFF-80FD-AE9A-B02FEA0E9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6E2F8A-09EE-C5EF-08E6-B2FB113F6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EAE502-21CE-312F-F36E-8D09E8AA9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F1D7E-0683-C532-161F-07DE6C315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37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DC7A6-D03A-4890-DB56-676F9BCEA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AABA81-AF5B-B27C-7456-2D31E3ED1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6C4FF2-0BB8-687D-DF02-9732F477D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D912C-17FA-BB3C-0812-A2C91580A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9349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9F179-77DF-EFA5-533D-FC71BA5BD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9A17F2-5D21-0004-A9DF-0C529AA18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534C4E-F109-00AB-A376-8E0048ACB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2287A-3E4A-A45F-49E1-17348A8F63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4936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68A3A-FC97-03A7-236B-F0569D0CE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916C1-E2CF-011B-33F7-0B268C0190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FD813D-E375-3128-B726-24BFFD63D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CB7EF-7216-44BB-BA7D-3F2110665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01234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365BE-DAF4-C425-653F-AF50C9D9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E33C4-DD31-D732-F8F2-5F1698618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8DCC54-A3CF-A422-E83B-DFBD0AC7B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38277-DC1A-F923-0169-324B607BF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7777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B4A96-B1EE-F643-6080-09ED9B4A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68686F-5CEC-9431-C784-AFD4498A9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F575F-0139-997E-1119-6A19FA114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C1A36-E219-4351-7976-0AD01025A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7147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0D51F-AD1A-8DCD-A1B6-080B5CADB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F2A82-55A7-CB20-4447-8A190C26A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B4B713-8CA3-EFC1-B3ED-D20AC2784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86389-4800-4785-F4BD-6C8855ECA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329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EC2A4-4A65-77A4-0319-1E044C001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70C92F-CD1E-FDB8-9811-1F045430E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027E43-8636-77C7-57D8-CB0E3286E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E89BF-CAC3-F8D2-3F6C-85D3ABD7A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19849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40EF4-0CF5-0235-4896-77D528E92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F38AD-571D-870C-4D97-B5E5DB433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F8EE8A-E6F6-833E-93C7-B40949EC3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2279E-D1F8-2C97-63F2-CCF8A2EAEB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1767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24CE2-6BC8-09BB-51F0-06F7B1B5A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A50D55-BC66-1EE5-352D-284E59D54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49FEC-26CE-F7C7-5A15-4D9A681EF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2BBCA-5ABF-5857-591B-58940037F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027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3119B-40A0-C849-1472-728E83902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80B534-F881-FF48-22F3-2B394A7E8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8DA166-7E4B-224B-0261-679A5C1AC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FB6EB-6822-E694-8FB7-A59C2F22F2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2017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7D073-0E09-9335-0D99-031F9B64F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BF6160-3DC8-038D-5A28-47E90A325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73087-EFA0-DCD7-03FA-C09FD4C7F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6BE4C-F338-6D5E-3321-49F5F0DF7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53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9D3C4-EEFC-16FE-6D7F-EDC2E305D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4A274-A3EC-82EA-DF31-12ED7D8E6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5A80A3-ACFF-7495-139D-C97FCAF98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523ED-E6AA-F1C1-F014-5C07BA35BC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57098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D165A-A8E7-E1FF-C82F-6DBACA7E6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7224CC-37EB-D507-53C2-C2B68E2C0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D8CBF1-B24E-2CDD-6CF8-CD2234392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51DEA-E5D6-595E-4F1C-98F372E3F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9866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0C774-58B9-58AA-8C4F-B20C12E3A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C9589-9ECA-B2AD-8F1B-5DDE879E7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93E36B-C7C6-BBF1-EAF2-7257C83EC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752D1-D9AE-770E-E09F-7997BD8FAC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74289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AB633-9D16-DB76-1787-31A4F61AF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D384C3-EECA-EE6F-BB30-32731306F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60AD80-405F-05B9-D38D-EFF175650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335CE-9697-E2CB-2FBF-732589863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96965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CA781-86DC-9879-DFD6-158674EC1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E70610-DCAF-E871-362E-7CFAC4079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B75273-F0AB-52B3-DC79-5AEDCCE75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0EBD1-A5DB-3A56-7058-D7D4598E69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08119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784AE-3A52-EBD7-5712-15DCE50B0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662299-4BE1-E70C-3858-9DACD8E58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001EE2-B6A2-E814-48C2-D69E0A26A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A69E8-58DF-F10A-A313-239ABE6A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5618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0DBB8-308B-DD92-3344-188078BF1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A10CB-96DA-4D70-320F-60DCBB25B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476BC7-6266-DE1E-7FCF-DFFC2D262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6D4BC-2AA9-614E-5762-70BDF26DD3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14083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F0CDC-99AF-927C-811C-0FEF6E045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36F298-F8FC-9F70-EA8A-E802457A4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5CCD8-BC9E-B9FC-2BC6-F4950202E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4ECAE-74CD-4335-6330-06236D083A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92494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146BB-7F72-9D4F-48CF-F025BB8D1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CB13F8-098B-F77C-9DE6-8706B3FE7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5336F-7CF5-2F52-09F0-54966E451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31C5F-3CB5-4C23-2DCA-68859DA815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6486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6781A-65D7-8079-07F4-6DC483E24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55DD04-BA4F-9EE0-7CCB-579DEB9AB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BC319D-2A77-8676-24E3-DE1BF27E8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A959-D58A-518E-7522-8A1D91D87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8084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007D7-AC0D-AD7E-D792-596BC6B94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8234D-F5F3-6B11-4F69-7BAAFAC62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2FD29E-556E-8DB7-06C0-9372BA1BC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EB6FC-AD2C-5C7B-CAF9-0B2ADBFF52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91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A8065-AB1C-13C4-C76B-DA4749659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FA903-C01A-FB6E-6544-2AB76E969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5BE1C-E4F7-834E-64D2-BD1311977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E22DB-05A9-0A40-D2DD-970F3619C4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743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B61DE-D092-A635-A756-224BAEF74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A90A7-7AA9-C075-C5DD-E92B7DB3A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FC0750-3DF2-6CAA-FA1C-E96C540B5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8A656-B106-A95E-1BBD-3B11717DA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55964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97F5B-466C-C33B-CA00-743332FBB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DBD0DC-8BBC-D60B-7560-86AB286AD6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66B748-E620-F5E0-572C-943847352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5571F-F8A2-D2DF-0733-F24566E605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97764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8F6A2-6B7E-B944-1598-D14817482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B4749-928C-CEAB-DB85-287EAA401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827720-490A-BF8F-2055-DD6E4443E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D71B3-37AD-66E7-ABA3-B70AD52F05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76555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84A77-8638-D1DC-5ECB-7AA639E3F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A674D7-E893-6C0E-3CDA-E655DCBE2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34CF84-B9D6-2CDD-50FC-37AA39964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CED7F-1DDD-A005-2084-FFC93767B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59986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54869-9ED9-BF2F-FA96-ADF0B5AFA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4CF5AE-4DE5-0B70-530D-66B8FE8AB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8AA3A3-3259-5F43-E1C6-B14F449D3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3AA72-96CB-EBFB-1FB0-DE5ADF692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43481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3FA2F-AC29-D93A-569A-2F8A4219B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3D9C1C-22A9-7CDA-CD79-723D639E6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87B077-33E2-C912-6AE3-8E64C4D92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DFE26-1E37-A10C-6A37-4ED1A5B0FA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45702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A87A8-9275-15C7-3CFA-DABD2AF25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5D9662-D3D3-467D-0ECC-AA5CCB21C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CB0EF7-030F-8FE6-79F1-A58DFD8FA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0F5-E9A0-2759-C319-D39C5F997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5008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7293D-5F00-11C8-8DB5-60FEFC525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E86280-970C-885B-B2F8-65507234C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7E202A-CC6E-6A9C-52D8-DA0B8F672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363B3-440B-C504-0858-B1CB1F31DC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94959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12E6A-A3E7-43A6-3149-446A66DA1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D0C1E8-53DD-3D77-1645-AA0ED2D58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2B5C3A-7BE8-8ECE-6CF5-D061FEFAC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4AF97-6F62-24ED-4BA5-4D64E228BB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79821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1617F-BCCE-2968-0271-56F3F4042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35BCB4-D70D-E3DD-DA34-8F7D34799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606C08-022F-17AE-5AA4-D927DAD13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F15B5-886C-551A-8C14-69F7160EEE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1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CC563-A094-EFB4-CF1E-0A314F2D3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44000F-B6DE-BBE0-704A-A1FD3F74CA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6070DE-CDCA-8279-4E5C-0BEEC43E8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D8DDF-A3BA-8431-F09F-28FD5ABB25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6014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F64A7-9C37-9E40-FCC3-458E8624C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59D920-FB03-8DAC-7044-F431C6B15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2C363-472C-B526-0FED-E9DA40E08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96BC3-869D-922E-FBF9-5795C1591F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58019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64C04-4A99-E4BD-D136-FF9C84EB1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14E9F6-C45D-92D4-4B10-738DF6023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57D8FE-C5D2-8412-3F29-1E1179326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4791C-47AA-98BF-8076-34E95EAE2A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93799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9577C-9595-0001-FE0D-0BB304CDF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511B9-1E1A-4571-01A1-C065A6AB9A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BD881-9A44-DFCB-1803-667CC54B7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D8BCC-85FD-AF4C-882B-AB203CC2C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56022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ED7C3-2A2C-432C-5A8D-46C44D871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686EE6-954D-D752-0AA4-7C9317E45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A9F9A0-D4E3-BD50-022B-86ECEF1A1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2AD8C-7088-4229-0140-33D28C171B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81905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FAAAB-53D6-C5CF-323A-F206E109E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1C3AA-4963-2C19-5B60-919C7B0F6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A61768-026E-7FBC-2A1A-BC9CDD399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45ABE-3DED-D054-DF75-A1671528A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30674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417AC-0964-01CA-562A-B8B6F694D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D4F7F7-25F9-AFDA-5F95-E64D521AF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2A7514-9C5F-EB1C-5520-B62E1D829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9DC61-09DD-7344-61EB-C70CDB16E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98383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3BC51-6DEA-5949-18FA-6427D78B2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26717D-01F5-3899-86A1-1300B3F93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BC0D0-23AE-CBE1-E498-136F23AC2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44542-C720-F6BD-A433-2AD656F753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69141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A8CD2-D4D1-C52E-F8DB-9C234BC3F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03BB65-4A90-7EE7-BAAF-F914F3AD1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5861E-9F0B-F5D0-6225-955076E66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46BB1-3A47-339F-C0F9-8C029F3FE1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70515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D1D75-EEC5-3565-907D-BD98C85A9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0EAF3-E5DD-BCD1-6248-0A69734A4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83C74-CA07-59F0-7413-20C8A247F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25DE-44FA-E83A-F59A-0DEDFF871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48492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23BD4-A070-4251-E452-B6FB8B0CE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3BEEA0-93BE-9F45-853F-E916502BD5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3BBA5-CCAD-868E-AD86-8F6687609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D3F5B-9A9B-C009-09D8-6B05483F34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5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184AF-2C1F-B90B-B90A-037F35AC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8CFCAF-429F-276F-E38E-6D7819902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E32965-EC20-87E4-C5B7-16DF15A74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134C6-3114-BFA9-C344-CFA60F1F07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14722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4582E-7D95-DB98-A1D9-3809DEDA9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C850CB-FB98-1A2A-DBB2-F9FFF7436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39766-7F4A-4ED7-0F8C-05BF901D2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55B06-FED5-2714-F9EF-203BDB7BCC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34356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A7040-3A99-873A-49FB-31DFE8A3A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3ECDB-C248-9EEE-0623-6C4529B33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E84811-3C83-77E5-E9D1-28C105653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F47E5-3DCC-15F7-CB85-46B95B9E4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62154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29FFB-BB02-E1BB-C81D-E69D5C435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3ED130-F90F-2CB8-EF0E-66CA741F2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30D3EE-F379-E7CD-D137-DC86EDCDB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B3320-BD42-2515-57B5-B09B0C69A3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28890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24715-C7BE-860B-9D29-BF789DC8E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FC7A3-8AFF-DCAA-D7F8-5AAE9DF25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47BED1-188E-263B-0282-B45F00FEA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71022-F11E-9C33-2621-72805328D8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54308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985D6-611C-770A-1F8D-B7F45CC1D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601D14-10BF-D4E0-A15E-B25895152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49AC2C-9679-FDC7-1482-8546BB17D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799A6-7762-AD3C-D014-24335AC42B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40711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74585-D6CB-6D95-BA51-6E8AF0351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9EDA39-C8E0-A955-4C47-A4F10AA12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2E8DA-3BFE-3E16-6C0A-991B792A1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2AB9F-5D8C-7A82-6E46-4B886CF636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2176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9DE41-7245-915F-EE84-582308E14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BC6C5F-FB2E-C7E0-8FE0-C14D4AEFF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E716D-62E9-54EC-2CE3-C2FBDC2E3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A40A2-68CB-7002-AC11-D9758247F9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5944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E28A-FFB5-3BE9-2E14-226B98C8B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8371B-1ED0-D820-FC12-0A8744192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A76DF9-D6A5-4954-D3A8-86B9ECA87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DD95A-A908-63DB-495A-12A0EDC2D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22063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9D147-5953-2366-89BE-CF0F2FCA0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A9E5C3-845F-8BE6-CED0-14E097435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0A793D-8DB2-9352-6034-F778EDBF1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BF6A3-3F51-4F67-6E02-AE31CCCAC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45398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E1F25-932F-43C0-775E-56CB5EAEF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0024E1-E829-6154-7196-9FD9145E9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72866-85D6-7A16-3D47-36FE5872C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96691-D21E-3E84-1FCE-6FF5D20A38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97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7F8D9-2484-E9EA-9144-81701DB35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138A1D-F0C2-03D4-7732-8CDB61065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B9990-A9C6-7C9E-AEE4-BFAE0BE81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7346D-EB3B-E099-6E66-32FEE5C18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4241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ABF4F-9FC3-3C2E-9754-9B3AEFBC5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3EE8A1-E189-8D9F-FC9B-61596EB11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21000-3071-1508-5BAC-DAC6EDB5A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1B311-E76B-D6D5-F417-2FB574748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73238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9ED10-87AC-5F6C-11BC-C05247911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C5A5BA-572A-3755-6FF5-95FA58DBC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E0FA25-9F8E-5248-C910-0FDC6CD2A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BF97D-1F71-61E0-B59C-04FECEF19C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76749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4DE2E-E09A-E7AD-0064-3BD4DC091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C5D90A-B9E9-78E1-C2C6-F57ACDCBD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97023-474E-5A67-01D1-AB396DF8C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E5CB7-6319-5A3B-43A9-262777877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04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1375B-54D7-3109-8E5A-D491D0A5B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35CC23-56CE-BB49-9FCB-8FC5D28CA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FDB1CB-8DBB-25F6-20A5-3507D5A97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8AE92-7A56-6477-181A-D92938D63E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3965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4F88B-F90F-4570-EF8B-36109DB2D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C9650B-A8C4-C9AD-9493-8ABB1075C9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02B917-B19E-2902-2718-F89B9BB70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AFCB7-CC4A-683D-D45C-D8E9B9007F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10074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9500D-6023-0B73-D911-D47BDD0A1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066B5-11E2-4469-0B2A-A9E42A503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259C48-7A96-83C2-4791-55F1C1571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0F754-B063-1AF5-AD2C-11784D630C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36890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A5EAE-094D-7DCD-83B9-CF77F4D56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17E774-6ACB-A1D7-CE8B-6222C3EB75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E9514-A804-942E-D235-13641FFAD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8ABF5-473A-E91D-3124-56FC4B835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36488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E16E1-6DDF-3A43-D576-CFD5225F4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5C661A-B006-5BEF-ECCC-CC95B5E45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CDD6A1-55A2-3C77-B9DA-93E316930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08109-E4D2-1F83-B8FE-585DAA3682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76356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F68EB-A713-82AB-64D1-5CEA5B58D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E6DC31-11B8-1F1A-F800-1EEF4A57C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BA9E82-E0C1-9930-E675-58E87E41E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52DD5-C3F3-1AB3-5143-10D7C1A37B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3582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D36C3-DD67-DB45-0119-ED14EAF82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AE6AE2-6D51-44AE-4E8C-25538404C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8C8F63-EFB1-812A-B4DE-E71825A4E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25EF4-10D8-3458-2E2B-B4BE83369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4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E3ED1-C563-17CE-1355-6F341BDF0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D83324-FE68-6685-7206-76B3ED0F6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4B691E-BC4D-78FE-38E1-BB825219A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EA13C-5AAA-9243-CCE8-E93112D02C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60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545E4-FDA2-2C0D-9496-763A122DA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98429-1D6A-E2C4-675B-27D5D4DBC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A4862-C3CB-D17B-8574-3B8768F20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58BB9-C0A4-CEF5-088E-B08F5015A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2711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B50F1-3E12-5A1E-225B-7DA999A99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47F8A-2C55-A3F7-34A7-806D737EE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4FE5D-BAAA-300A-D0B4-B72CEF6E7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73190-E2D2-4038-491E-166E97BFB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44983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4FE81-FEBF-A455-A1D3-AE21B0866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FA77A-5D34-CA72-61A9-CF1E69D53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AF8C29-2B3F-FD08-C094-E975BDD6F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2AF6D-278C-B1C4-E131-F4C6EDA3A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04885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E8D4F-D4B9-3B33-4123-58E131339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0A6F92-03DD-797D-564F-D9CA1BAAD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62415-2172-7FBA-7B67-2068983CD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C83A6-EC9F-6F3B-7D8F-87979F623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70575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5FCA1-656E-9E7E-B27B-46AACB082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BA5C2-ADC7-0BBE-BF2A-F14D2A562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9DE4F-E292-CAA5-2470-B91C48945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AAB04-F12F-0FEC-B9CF-5E76B3529F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2594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FAFFF-76F4-1BB3-2553-F39FFE767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BD7C90-0E4A-36AA-A92B-CA9EBDD0B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FEFF41-D09B-8ED4-4DA8-4D52ABBF3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20F1F-5EDA-645D-6CD9-E74D20F3C6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12536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F43A3-505C-8BAC-AD81-9B41296BB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BE3F2E-367A-2D4A-A325-09C0C030E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D4D81B-3F86-330F-5B68-4C1884349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53023-5B20-8CA0-7DF3-781BA089B1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0288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8A9C7-4C9E-20DB-23B6-91BB97736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7A2FB8-AC03-12CF-344A-D9E80D7FB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BC844E-2158-0F32-823F-50D52A09E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810EB-8662-49C9-507C-6839E302DF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83355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62E26-D3A1-E7CC-19DB-E9069A004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E2F3E-93F0-B6CF-7E61-29C7DAD99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14B562-0A0F-47E6-8541-A66ED8FA5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6AF9F-05F0-D238-6688-016D8A1612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50647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2D1F0-C0D5-8346-EBDA-742871E21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4A40E-C0D8-8B3E-3FC2-D5740072C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D0FCEC-1B63-8653-42FC-BD19A14FE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1BB42-6F15-65DD-AE64-9F0F2474D8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1959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19C4A-FB52-0EDB-1D0A-B877A38A4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F40EDA-25F9-A831-1274-B99C489DC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951EBA-E8F8-CFE2-4168-E277AB327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E2952-024F-7AFD-7B3E-281F9406C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6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B8ED9-08A8-F867-CB05-35A958BC3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A7FB4-0BB0-8E4A-8F63-8E5615AF8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CFE2BF-5391-28FE-C40A-145840811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042D6-5669-5F76-9011-366DB6EE3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2602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99677-C02B-E0E3-275F-B1CD35DFF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E88926-ABDB-7FB0-8041-74B7199EB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1E39B8-4928-29D3-7D59-B306FA260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7AE09-004D-466E-D6CD-E96FC2C90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80020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07E70-07EC-D5C7-1DC5-59549228F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3943C2-7CF7-B64B-36F2-D2FFF378E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E5417-2347-12AB-82F7-912713CB3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856A1-A45E-5B9A-4E36-A78EBB57BC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6488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FEBEF-001D-A0CB-6FB3-3760DAB42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5D7945-19A4-2243-B761-A861178C3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2EFDA-252D-B583-DAB0-338EC07B7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04CC4-7FC9-7A11-AFE9-BE447E0EC8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9214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D3C79-415B-A701-D35C-A83A9E885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47651-E820-01D9-957A-61640DFEA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49985C-C4B0-D4F7-8868-5EB9C7582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E6BE1-97CF-B71D-6B6B-F267F14CDE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63290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F2F5B-44A9-CFB0-E786-9DE94350C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EB65C6-10C9-1067-105D-0EC515768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26D58E-6DD9-5D33-2654-884591CBC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3F172-0F3B-03D0-91CC-8ADFBC530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55247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B372B-A346-0EC0-6D8A-6607035B9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09C5B-C793-AAD7-3C91-FDB7BA93D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C9460-743E-9B42-BC5D-962B75E56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90D1-8BF0-5786-5E75-0D2D1385A5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94236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D92F8-930C-C98E-9AC8-044123283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4FBB9C-81A8-A9D7-9DBE-E52D9C501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07ED47-3956-0192-4337-E1382CAFC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B329D-BFB5-32EB-A289-03CB5BECC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95967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91B17-73F4-AE23-D25F-73B2C7505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DE829-EBE0-8FDA-F5FF-0277276C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161486-80DC-EDCD-596A-6C26C2C7C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81E5D-1A9D-49D0-3269-C86E27A06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6493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606FD-5429-22EE-5FBB-0A2D11423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74DF9-FEF9-44A0-0E8D-9A957481B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5693A-3CC3-5841-92EA-1823F491F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5DA9C-B2C2-1A33-BF88-786E8046E8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65966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C8423-DFF9-078E-AB0C-50E85272B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AF797-AD74-FC4B-4B89-4C9D26592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44F0DD-1584-A903-C4B7-08CDBF684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9C562-FDC2-0ED2-8743-3D47A2D1E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19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F7E30-B344-FAE3-F009-4877989CE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3731F8-2404-3653-2676-641AB0DAA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FC5846-B507-95CF-7880-389C5407D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BB634-D6D4-1441-4B05-9F424903F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42743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F25D0-36E7-955E-D0C0-374129D33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1754D0-785F-9432-B879-04BB95270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9ABB1-936D-995B-94E2-87036529C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56B5F-E602-FF2E-A7BE-4231CF1A80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15349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44989-1BBB-CB81-7933-D37E69AD1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7AEF11-912A-32AE-69AD-1E37402E8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79EB8-4158-271D-6693-D21639A4A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8A629-E983-CFCA-5105-462F17DA10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54070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4B29E-78D9-6DF7-2379-B68B06419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D73D41-FCCD-BC16-E737-3635762B5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5EF442-3725-EC6C-6DD3-2702C3CC2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85CC0-B825-1695-1313-1486B2498D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50118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5F8F0-CEDA-34C3-27BE-59433B4F0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299A3E-005F-CE1D-EDCD-50421763E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F4AB4-258E-2247-A385-5045E0BB6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C4162-2EA9-D2A6-D09D-8A086FD3C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28992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C26CA-6412-EF87-2361-861AC0CB5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CE762-0CBA-1B6F-75F3-69FDA976A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C210C6-1435-4D2D-75A3-C4745F7C8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9A138-8681-E57F-8BAB-92B6093188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1753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B25A7-E02B-9954-4A4E-D5970EBEE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A2A942-B798-3EC7-AD69-81CBED3B34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47B1B-44B0-45C1-1C7B-D23D455A3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B17D6-919C-6063-04C9-CD1F3F471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8959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6EEA1-63E0-0A57-16AB-5A8FF700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CE2DED-DAD6-8674-2589-32C303DC3F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2E8A7-D386-1E76-E404-4C0087DD7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C8A00-2637-28A2-6EFC-F0601695B2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42381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F27E2-9800-7537-9B8C-49167DFA1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DA6FCF-048C-5CF8-0D84-DFAFBE7AF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C8BFF4-1307-7F03-276C-F3D826F83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91700-D02E-A98F-6BEA-F069FE0DBD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3810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0F435-E2F4-186A-52B1-1F9BD460A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BE748-58F2-5470-1B88-7B13C33D6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B1820B-DE3D-A665-25C7-F6D7BF094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13571-ED18-83E0-E4E0-69C73D709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9850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0C11C-EBE3-FB4C-4071-42A001B3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CDA23-5CCE-3B9E-1DC4-434D5F33B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E89B2-8D2C-641E-BEA4-DE4887424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63B0E-BFFC-25B2-4683-A664748AA5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38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BE94A-C21A-2EE1-22A3-390218AC7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94241-B6BB-243A-E5BD-13219086B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9CB46A-6A85-1C95-4887-E5063BDD1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E9D6-48F8-E019-F72F-9DE1772F6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1333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FE9EC-2247-7F01-908B-094AC241F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F0FC2-DC22-DBE2-1F94-48B045684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FAFCC2-9908-A6A6-EF1B-0E383F9B8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A378C-B8C7-5D60-95C1-297310888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86852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C0A1C-DB03-6C02-9C2D-C92ED4373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700CE-2733-3D60-9BA3-85237D883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3EBD1C-E559-76CA-7B7B-E2950A1E5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2B93D-FF38-DBA9-6811-28638B36A9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47799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FE4E0-94AC-45AE-79A0-080B622CB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55768-4F90-71D7-723E-74D82858E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5774BF-B8E8-4372-52F6-5EB5724B3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CF40E-B3D4-6EA8-51EC-008841DA8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7986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AE29A-E801-F2CD-2BBE-65B222402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7C850-6728-DF52-AFBE-D5B999AE8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6929BC-FB23-0766-EA08-4FFA5C9DF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FF972-F813-06B2-AAFA-D202176289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70074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88B7B-328F-8FB5-0A55-D65E41414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C7845-1ED7-519D-3E1C-0F3463DC7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0788B0-C4EA-1E9C-AA19-EDE59EB22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D00BB-D98D-2E13-0E7B-8386D8A8F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58313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A0FC2-D0A4-797A-9F73-2845C2013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111D69-E2AA-D118-44C0-AEB4A7C02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5EA33-2A4E-BC8E-4291-F81E8CFCF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775A9-78D4-8632-2AE7-34D52C1D3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33336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A5741-B047-95DE-CB44-87F8695CF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4833F1-245F-F763-44EA-3463C0992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83CEE7-A334-C070-CD0F-2AB4D54CA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8A5B3-B9DD-4B4F-13A4-AB40B49DF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2725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A203D-C8DA-4E7B-F41B-A888F7D8A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61B8F6-E468-01D8-79CF-FE667C7B1C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724844-5DAE-4955-7200-0570DCF7A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E8F6A-91FB-F1A1-B417-13E3052C2F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7289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E45A6-7448-635F-60DE-44C8A610D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8F426-0E32-43CA-4A67-50A10D150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80BAD-1B4A-8824-584E-27DD73C43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74F00-6D4A-EF12-4CE8-A1C3E6F274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55347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9143C-3918-B12D-064D-64D54D294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BCF49-EBD1-BF0F-C9EC-7B0047C6E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664D1-F3A5-A4BB-09CC-18C7CC769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3B9DB-B5EB-5897-0C48-BD52A5E85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3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E6467-FC22-D3BC-3FCB-AB8106624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0E7A2B-0854-20E0-FEB1-B46F89052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8373D8-98EF-C53C-F3B4-FB2CC9046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2F33C-DB07-D7A7-9A99-19B796767D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75709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3E675-CB9B-99B2-D758-45734CB5D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0F4C6-FB81-3A22-4310-B9CC7AF2F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38BA8F-7039-DB56-CAEF-5D29C2AEA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1A137-1B1C-FB59-3913-6FA16560E0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17245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73FF8-735D-850E-CD38-DCEEA4F20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43E7FA-FE37-919B-FE4A-21F5FBD46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D208F-D4D8-B8B0-E9DC-2272FE3F8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8E3D5-BE3B-3508-41EA-6DBCA9B128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54220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B934D-F237-9E99-D860-98844FE7C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4412DE-EDBD-93B5-7B05-4BB67F635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C018DB-DEE7-1ECD-04D2-8F6B8146D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D7076-DBEB-C88D-BAAA-EC7592A76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56372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ECD61-7062-9D40-9A5F-C93DF0414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50422-6D7B-319C-50FC-45E91FA3A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D5BB6D-1C9A-9587-73BA-49C0D2C8B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5642-BE98-2784-E467-805646695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02786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92751-A413-AE99-0A37-A827324F6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417BDA-6653-BB34-42BB-0175217C1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F30630-7C8B-C41D-AD34-1F32E48D9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BFBA9-EE2B-7290-FB61-8D87D4146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7919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F07CE-D832-D91A-099C-D42C6D107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223976-CF6E-E183-6DDE-111C20FAA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8E686-E741-5A9F-848E-25A528137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1B46B-6A19-6FCE-6D62-53AA2DF5F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34271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B8045-EFFC-6162-3548-49B3D1DFD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54203-4E26-58C8-36E3-C90DC7B39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8E59D7-06C2-95EF-E18F-4AFD2E179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47C6B-18E0-84E0-9F04-46D220756C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12273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F7E0C-F681-B12A-FECB-308721278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354438-1C54-B97B-2717-E273B8DF2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EFA13-F29F-ABF5-C20E-636A1A1A2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3069E-25D0-B0E3-D97C-471756B45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44612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B4FDB-0BFB-1717-C110-0D71FA485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8E3070-B2EF-DF6A-D43F-DD7BE2520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0C952E-92CD-B570-6C6E-7FADEA13B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9C2B0-85E3-1398-568E-916AFA7212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79141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17BD2-43E5-C466-5000-5C86FFDA6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E72E93-3D6D-93B3-5E4E-B9A3AEA3A5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1A6608-9EDA-3404-95C3-A4391D447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F60E3-A4E9-787C-F690-EF0A74292D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31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0A146-A8B7-108C-774C-D0BAE2581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29B443-7235-8351-F7C3-EA95482E0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B58E2D-6138-04BB-47A3-975D3C89A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92393-C751-724D-6AB8-C073D9E976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89146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42528-82CC-D5EE-29F2-D76983858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CF94A-7015-B3AE-F8D6-3F83597FD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303FFE-F6E7-1EE0-2415-11D06CFAF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F9180-BF84-A6CC-349F-08AC7905B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4111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A7D2A-2496-C168-FBF6-F457916C6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52AA3-EF8A-D7A5-F63F-606D0EEA6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25879F-5080-1729-46E6-D16122377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CC5DD-52D1-16E7-8AF5-277DF3E9D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95266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9E71-C87F-86FD-F3C7-2AA1C78E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1E997F-23FC-89B0-F0A1-7153AF6C6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A40630-8D9A-B151-CAF6-00D947DD2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2886F-D092-FFB2-5806-7C57D9049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82174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CB279-5373-EF0E-5D7C-012D08719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1C7724-616E-0269-9483-0021D0898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CE5683-E089-4541-09D9-195D44369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23F35-603B-EB11-F0CD-4F06D647D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62613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2E35B-BE5A-E352-4F57-C6B02203B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67997-54CD-7515-76C0-BB0D5ADCB2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18B68-8456-A08F-664C-06AF6124F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9A0FF-A5D7-C9D2-EBF7-244AE0409C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01068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68B84-4FFF-595A-0D45-1076A18D1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0F037-A358-C616-7B3A-6A3C09250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0C476-1403-D5DB-D84E-38FF465CC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22599-1A9B-D084-E33F-7E7D6D850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33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861E7-F403-3DDE-CCCC-7C3C68F1D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480860-91A2-74F0-8B40-B73B93EC9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93A19E-3BF2-E33F-2DF4-5BAA49C89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51BBD-699D-BD30-529E-1E53D17E0E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42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FD882-A53E-66E2-BE0E-7590697CB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04079-7497-D9E8-6C84-29F002D43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87FC45-F169-CF4D-128C-295C3C0FB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A17E9-55F4-0093-B45E-D60D0D83F1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697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3CCC6-2DFD-E629-E587-5167BD656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85FAC7-C50E-C2EF-E4C2-F0AAF8D72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7EEB1C-E761-C05A-6AA9-7B0AA1178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E6848-FDD2-35E3-170E-920B83E2EE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6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4A488-937C-27DE-EAA1-BE20A4C8A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C5AFB4-1D03-8794-55E7-609DD6D3F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CE531A-82F1-ED88-9D66-A81FAA123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88B98-FD73-9191-1EA6-EF4DEF3E0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1E347-81FE-0293-68FE-AA8F1F054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E7A768-41AF-8644-4590-3BE59C6A4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4E2B0-987E-F11C-3E0A-AA30958D5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FE166-BADC-C0C2-DDE1-13E5DBC0A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471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19A2F-F89C-F5F6-49D0-EA6608A89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858846-3ECD-2B74-5638-59C748F228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29B4D9-CD57-AF71-F1EA-CE7B06F00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20E84-6919-4F1F-E29F-B314E6CD7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15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63E64-1C4A-C769-F01A-C7F7FEBDB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A87F62-27DC-58A2-7E3C-F38CC2461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FB83EF-EFA5-24B7-8380-13D2397F7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E0295-4A90-D4CE-83B9-36F1383772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4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B170C-2AD8-BDF1-4EB7-66E5CF5C5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55719-1C9C-E45C-A2BB-0A285F9A9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6D7EFF-7FFE-A9C8-7CB5-AB55C7595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B1899-BD78-EA16-0B66-9AFE462272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34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81EE8-7F22-F7DB-4196-493332783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5DD97E-A70C-09D5-5019-1D51FB373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87FCE6-F1F5-E431-5A23-87B0BCAD5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2667F-AE68-D1AC-10E1-0C930A3C1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15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A2EC8-4A99-62D2-8164-3A1997CEE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04EF71-EFC6-9762-4D7F-D4B5B1A81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4F518-C08A-BD70-3B93-ADDDADFB2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5372A-45FC-4F42-BCF2-2C8AA2F94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3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5A8E8-4354-AE51-C6D1-A795F34B8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6517B-CE8D-70B7-CA7D-37642941A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F5CD0C-2654-8773-0B4B-5C2D81AF8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974E1-4B1F-3DA3-68D7-98BA192D05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93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451BF-3C47-4E50-0102-C74A94820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2BA86F-C992-2ED1-ACFE-DCC9AC4EA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569B0C-47EA-8FB2-6667-B68A6D04F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4228F-DDBE-9633-8F5B-C78C4F7158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211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A87CF-501B-7353-7897-F57B881B1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E9794-A24A-55F8-AEDA-AE03EBFADE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AD0519-9B19-89E6-2033-211A9C040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4EF9A-9864-AA77-0B65-DB51CBCCD5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42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9B9C1-631D-ABB0-9575-5FE9901FA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6B95A-1FC5-0E5D-03A1-CB9D161D8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E5B768-CB61-93AA-78A9-CD1733F04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C173D-E429-0504-2924-B766F22FE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010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A8544-9845-2E6D-064E-A4A8C7CE6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1B0C61-07D2-36BF-D865-D277A1004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D3B48E-47BF-DDF1-6DB9-D2A09981F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126D5-0D7E-71FB-9199-A1A5C0076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0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B7C7C-CB05-BF95-0B9A-52BD9414A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5C3EB9-5C2B-F06F-1CA0-60140B9FB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05A61C-51A9-1A89-1186-70CF9DBBC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24B30-82F2-6F33-C545-76D56036D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182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2C051-D756-0A42-D6B5-E885DE0C0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A6287-A55A-285D-79BB-162699FB4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129646-0733-FE9D-140B-2AE5B5EB9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5471A-A763-B078-7343-A418B4D013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363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57AE5-D5F4-B656-BCF1-1B863862C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B9C870-592B-9445-EAF7-0D8AA5226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65BFC9-5556-75E9-886E-4DCBAB524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95F3F-A846-5240-16BE-626FF60770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12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3FB5F-4D4D-44E0-0C66-0DE56872B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1D88B-B108-7C7B-BF9C-8DB6AB620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70E63-88A4-1520-9942-8C89007A2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42B62-39CE-302F-50E8-22BCBDEFEA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017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CC4D5-5AD6-F2E3-44A3-6004C8246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DD587-8F79-EDA8-7378-17F96C04D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8A25D9-AFFE-1FC6-17D1-14A2B8E51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D6F71-1286-2900-13D4-53DEDD03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11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F7FE6-AA46-266E-F1E4-AB20196BE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20ADB5-2077-D3A6-99A4-FB09848C3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EA7E5E-A3EA-F440-848C-FE484FFA8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70B74-7259-67DB-5976-D05C5C7C1E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576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B687F-DA03-E504-4EED-26B339C23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CDD921-AA5A-FF26-3F7E-621677C7D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5834D-8B34-561C-2DD3-2479770E0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CEFAA-A67E-97B0-E7FC-9940F3D3B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940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AC7BB-50F4-0F7D-28D0-D92CF8A9C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E63C0-49E7-34BF-C9AA-B807BAB6E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0368B-D9A0-7542-21A8-78FC05980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F5C7-A8CD-82D8-E009-20A86C175B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14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9566B-1840-0644-FD29-DA0D85CF2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0B5A8-2B3B-6F1E-1E15-34537B3BCD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826304-C753-1371-8E2D-74929B46D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01BD7-9469-62B1-EA54-672E9489E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425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0506B-131C-4D21-9D9C-D1F1FF2C9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E7D430-BCF7-F69B-F32C-2CAD6B9C81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C48D6A-19A4-E724-2EE5-540C4E66F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055DE-A138-F969-A15D-C2CBD7DB6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923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B4B72-46D8-9EDA-F806-9A4780EB0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CEA85-1D46-4D16-F43E-C0526B4B9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39D2AC-39B5-7266-DBAC-9F808A71A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CF8A6-B79E-5DC3-5322-D0FD8B83C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9FFBB-4D18-CD20-A2F2-55EBE67EF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405291-13C6-0BD7-D20A-626FC00D3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08E0A0-89AC-CE56-E47E-E466C858B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2A9EE-A1C2-48DC-1B44-04EE2CFE1E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63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20968-4979-4FC1-3AB3-3A8510CCE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55817-B449-9B50-14A2-1BC1CDA17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B2981E-3409-D4D7-0BEE-0F49CBB58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07DA1-D0E6-650C-5453-FEED0D331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592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D59BD-8528-B8D3-A0F7-E92D0D9BA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775704-5A45-2A5A-534F-23D6CE78C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30796-D4B3-41BB-49A3-357D29950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A833F-8896-AFDB-7A95-7120313F1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89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EB295-96CE-4D55-5204-47585C630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96C7CB-1169-E33D-06FA-7D297F8AE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809A2B-A3B0-FBA3-7C33-BB7ADC4C9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C8996-2DAA-AE58-2429-FC39326BAC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907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09B3F-E8F4-858B-B300-489942643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29275-8F38-5C40-5703-661143974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2A0FEB-D3C2-DD16-0497-01BEBB5A1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7F476-E8CE-FE52-E248-C59F98E38E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179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D2A3B-8F13-E274-950E-372EF909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BBCCFA-073C-A947-E9BD-56D12BBBC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2744C6-727B-FD91-69DC-85A369BAA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8E9C5-E441-D69C-9173-D8C3F6156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202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AB71F-35C6-B230-5BB6-FBBC4A7A5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4DC1B4-E7BB-F04A-A0C5-7B8A3838A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22FDB6-108F-6F07-83ED-24C8EA2D2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E35C1-61AC-BA25-A44E-D4CCAB517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54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F1509-5EE2-0DA1-4787-E667DB877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29F05C-7A62-A63F-8E1C-8E513F03C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538416-A0A2-F440-6BD7-995605068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B6EBD-8B73-EA9B-8F99-F612B10051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436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F1604-4350-5E38-3A50-40FA1765D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9276EE-4F64-C7BD-FB8F-94F359ADC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E6429-8506-2980-7888-9A16751BC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B8C39-E392-51D6-7987-4D97E4E89A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004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F565A-184F-0675-3CEA-A56B5049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1E7C21-23EC-B95E-EE3C-B423E1A66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534C7A-9C36-2FE5-8D4A-B831AC8D2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08FA8-0F6A-761A-948C-B39179343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342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DA15D-948B-7AC7-3EE7-488E686A6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5AB41-5AB8-54F1-9A8F-E49BFD6CD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BE96A1-FF26-C417-6EC0-90D1CF15C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1287A-1664-3E82-6FC5-9E12D459C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1DEDF-22D2-6B1E-16CB-131D9499F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1FDF2-AD8D-45DF-CF3F-B6C277348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929F1-8834-DB02-16B7-51BEB0E47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D1129-C8FB-A2B7-7740-D9CCEA4FB5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577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3A0FD-1277-4A91-E92F-8C0CE0DC8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C887C2-B5F5-DAC0-19A6-87866617E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460E0F-F93D-3CE2-10D7-6A2CA0623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6C937-F9C7-9695-A5DD-A885D2DFA7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973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9B4D3-23CD-E8B8-BE75-CF52B2BFB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6BA04B-DDB8-AC78-1BED-F16B0CF2F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9524B7-C936-20F5-9CA9-3F28302A7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CD068-5830-0090-35D9-B516D190F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499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AFB71-7302-5850-9275-212402DC2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04569E-E15C-4EB3-9511-A639A90CB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EB1573-D954-6F83-D10B-EC6E21619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F5C4E-B66C-1BEB-A4CC-6EF4FD8DAE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219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E13A1-ACC9-AF29-3D7A-8F28849F1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4FAF8-363D-499F-5281-2B0BB151C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E706D0-5706-6427-B9DD-40B025D17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2B552-2D80-C610-D33C-143E5F501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974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C0DF5-76B9-7993-C006-ED5828127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793C7-368C-18E9-3992-F1857677B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D89B22-F2E8-F3E0-427E-BA8F8F057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09975-B23D-8191-C0D2-4AAC5046CF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726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06F75-2EA9-4ABE-A2B3-575753426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172E2D-F37D-EE66-3098-F07D40759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DB062-F956-94E3-6297-68952A9D6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200CA-52B7-703E-BDD6-F9AA52B753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685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09B3C-0186-3EB1-D50F-3D47D0A0B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A0403-09CB-FFA4-5CE8-5FDE509D8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7123A-BFA2-F30C-BAF4-9B5FFE9E3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F699B-80EB-EB68-4D8F-693E1ACDC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239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CF037-C8C5-8BB7-C999-71A7C7676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A637FF-CEA6-994C-D484-33CBB6659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2A2E5-879E-0B61-08BC-7B85D5A9F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11843-D1FB-FBD1-C7ED-8E01035DF1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543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59238-4032-7B77-6A22-26C9C2914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2CB65E-17EC-7AE5-F3BE-86C4AED61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2F752A-AC69-DA99-2AC3-93DE0C9C8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5D5C8-DC9F-C954-4B0E-FC50325CD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327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94685-D7DE-0379-6B2E-628E9E14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1264B-5905-34EA-4B3C-7358CBCE9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19E5A6-92B6-AF77-EA2F-A43DB56D1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0B94E-314C-DB32-8D03-D4C5EB15E1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36F46-141B-4AE0-4A2B-D533CE9BF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0BE65A-4D9B-BC0B-036E-533F7EB3C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99BEC4-DFC6-5038-DF53-1A1C94256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DBCED-C9F4-0885-CE3E-AD12D26C9E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619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F6CF6-862B-7F2F-9088-D6ECC99F1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8CA2CE-E413-1FE4-EC20-212BF1FCB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09FDA-2965-1278-472D-40C51785E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018BB-BDD8-AF85-449E-1C6DC4FF3B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078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00D86-737B-7604-BECB-776955BBD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F4DB2C-27CC-EE6C-D358-FB8073E25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5DF31B-C963-464E-B81E-71011085C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2819A-F2D6-BB36-7D9A-176911C945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7811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3AC5B-0838-81C1-551F-FB2D01CF7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086BBC-93FA-1AB6-E79B-DAC3349C0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85EF65-EFD0-B5C3-664A-B939F0D75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46FA2-C6BA-8E7B-99D9-3DA4F6882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51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7A992-AD66-67AC-3D04-FF20BEF6A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5A16E3-D6B1-9997-8D49-FC28685726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C2F12-62EB-B9AA-84ED-2628E5D55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267B8-C440-029C-3D81-F450B4FCBD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9914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1BD71-C658-74AD-822B-F00480E62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D2242-3500-0596-85CB-56DAFBAC2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B228C0-D4A7-B74F-3125-4333EE2DD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9D4F8-60F5-EAD9-8115-A1B3633B51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778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4F6D5-6C1E-6B70-2809-C239FA22E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6C55D-ED75-9616-604E-53D0465A9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3E2190-432B-AFE1-F7C4-593A55770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E360D-9569-4696-37B2-A8A4A33085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567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B8A54-62B0-A980-36FF-F28311446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A253A-BB41-BA8F-12DF-15C31B569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4D6A2-56B3-08D5-FD40-33EAF7A26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46046-6ED0-3228-2FFA-DED46871B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696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F34ED-3453-E1A7-EBD5-B0C84E324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AA80C6-02D6-6FE7-534B-2BD458AD2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DE8AD-DDE4-0442-9822-62A901E25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075BB-18A7-9161-F23B-61237A3D0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918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F914C-1E47-FC14-8BBB-AB38D454E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9CA20B-9481-2C5D-27DB-C1A394BAF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4AEBBA-A1B1-89E0-1E1C-4AA796459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B5B76-BFBE-10D3-27D0-DA1E5D24C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255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D9AED-3C3D-750E-C995-5568842F5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5F3CA9-7637-8863-1223-EC4521CDA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D105D5-514D-851A-F498-360913175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D650D-A52B-9112-589B-CC4FC9917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5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47AC8-D22A-38CF-B54A-2D976F146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75A08-59A9-42A8-3170-EA1171D6F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6F224-CA7A-72F6-D5C4-5A821F385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2133A-C93C-9106-4B98-A4446F6F86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5715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192CD-D896-8E59-D731-703BC0E2D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60BDB5-2EDB-56FD-6E0B-021F0F8D8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46DC52-E33D-7759-B252-4A22529D1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28303-804E-FE19-20B3-5BB6928C8D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2050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2AAE4-EF0A-2DBE-B342-3A182639A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011F8-7B58-3329-1ECE-00D81A62C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0B148B-B94D-7711-5546-BDA9A05E2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097D0-2996-ADCD-D0A6-65CA67513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481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5125C-EB05-5545-A9B3-E3236C88A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7B70AA-1ADF-41A0-EE05-1121F2B7A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CF4576-EE32-7ABF-B3E0-B8C9F0CA5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0ABF9-FB6E-3647-80B9-BC46C385F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732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EB8E0-7656-AD6C-825E-82EBB64F8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875745-9185-4461-8716-15450CF181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593B3-6E16-7ACA-57A8-790B8AB55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44ED9-7CF8-74CE-058C-100A3B2FF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18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47EF8-B993-D9F1-7D70-01D8078C7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CD7B0-E7C4-CF51-4BE3-FD457F731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D41E53-717C-1ABB-6564-99C8D3DEF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E0718-7742-070F-78C3-FD2119AC51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4406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03C2F-AF46-D2AE-2379-B7562F797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F80D6-6367-4E48-44F9-360109B30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5066A-09DF-95FD-818C-78A88FB02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D5186-87CC-761D-1548-480309A3EC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464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F1AD3-4D6C-D2C8-5525-AB0C5A2FE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D55944-D2CA-9FDB-A025-3611A7D91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2F6FD-EC8E-4EF9-8718-B7FDB33BF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636B3-7254-A925-7D6A-32FE25339F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822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7AF9C-FAEE-34FE-3633-E64AADFE5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3B8688-7C86-B531-DD38-233F27259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FFF37-25F9-F3E7-D2D1-A6A8FEB81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98E2E-172B-E2E1-4830-8D2C763E6F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8124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9F445-482D-4A34-EECF-5CE09D809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E96C3-3477-480A-0821-E20E21333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58AF94-12EF-9C04-24D2-B6D82904C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A275D-27F7-2F19-2468-212655FE2D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005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8B0DD-FF31-C650-4C0F-37C13642E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60A73-4EEF-1E31-F55A-82DA6129C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4DA7B4-860F-3AB2-54ED-12D78A4C6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85177-95C8-95FE-B4B3-1AE14AC2D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7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5A914-006F-E995-8739-202D1667D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C5B432-B1CB-E5DC-3CC9-4B56B59E8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6DF20-8FE3-7513-2ED7-CF5B046E6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6FB99-DD1E-BD7D-C38A-6F357F667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0323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15EC1-9403-7071-156B-4C30822CB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6E3314-FA78-66A1-BF3C-6EB5B97D53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5E5034-0DB3-81BF-E869-AD6FAC620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39220-E4DD-1E17-7A7F-E84AA5BF1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7190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21E55-CE86-8A6B-105C-5198962DD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5284E8-D843-0F8F-7875-38F073A26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E2AE47-A6C5-1468-E5E7-655FBF481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A5F59-898F-4C39-E907-E12F0789F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649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06780-0523-8E2E-6F86-0A3FED2B0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CBA08-AC3F-531F-0BBC-EBD533314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0B9023-3829-25B3-1720-EDBB36DFF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EB5A0-CD32-0A3C-51D3-FB2E5BE1C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12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800E4-1756-24C3-DC60-12F23E917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673C7D-D878-0256-3CC2-D4176BAAE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66D01-2275-3933-21ED-811AFD1AE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BE71B-F8F5-F155-FE58-B12A3B5E9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9445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2179A-A243-6328-7A70-7CFA4D1D3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86E0C-59DF-9170-4BB8-39436A33B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7804B-2913-90F7-E8ED-718611341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E05A-C360-B7E8-BD8E-71CF798FF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8732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1CB9F-B009-05B4-DEF9-D2194B453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DBC730-6A84-86AA-7AD5-7AD3071D3F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768F7-1302-F853-7675-721E50D5C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3C0C4-5ECF-A5C2-C9E1-49AD07196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7097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0A240-7EFD-470B-DF70-A02D2EFCB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98E0A-B791-6433-0E1E-D19008B69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DA926-772B-057E-7560-90FC5975A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94F66-25AA-795D-E435-3DF7356F3D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6867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FDCE6-BBCB-1368-9299-D0A77B2AD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B239F-419C-8AD5-298F-CE101C9A2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AA3C7-56BE-FC48-C73A-4C23E3BCE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7BE03-B184-CDF1-57A9-0C6A06255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5739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14927-B682-3055-0B2B-69783C87E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968557-BEBC-8459-62C5-F8B1FC9A7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BA7851-3577-B446-C11A-858373D9E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06C7F-FFC8-F80F-A186-336B4DC2FD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5731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167A2-A827-F4EA-6FB1-519DE2135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C6C6B-3E8D-A52B-FEE0-D8EE3DB49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399C9-A4F2-AB6B-CA20-4012B4F87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E0E32-4749-64AD-F691-60B276ACBA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59AE4-5214-464F-A489-BA2AFB0899EA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1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5250"/>
            <a:ext cx="77724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18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787BA-F940-4BC2-B072-5F659CFEB6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09802-4BD7-4618-572E-6ABF575281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4304924"/>
            <a:ext cx="1557989" cy="77771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9064"/>
            <a:ext cx="7772400" cy="8312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86" y="1047750"/>
            <a:ext cx="7419109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48006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DA6EBBBA-253D-4A22-9AD9-EC638C7F0D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uiExpand="1" build="p" rev="1">
        <p:tmplLst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ct val="0"/>
        </a:spcAft>
        <a:defRPr sz="2800" b="1" i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0"/>
        </a:spcBef>
        <a:spcAft>
          <a:spcPct val="0"/>
        </a:spcAft>
        <a:defRPr sz="1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/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3-D Visualization and Animation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The Kearns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8989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4F34DEE-F96D-C7C5-529F-3CC487464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7B4BD923-F778-EBB0-F2FB-E8F7FAD48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American Spirit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4E00097-BDD4-0F56-22F6-7D0EFD836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Cranberry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9841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1E137F5-F96A-CE4F-0CB1-E07FADFC3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7F06EF63-B1A4-7F56-C1B2-34E7FE363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Electrical Construction Wiring 1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0345C15-9528-6A8C-E053-2303D001D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Alejandro Chemali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Nolan Hoke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Alexander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Christian Ocampo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Mount Pleasant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Jhon Mondragon-Cabanas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Malachi Belvin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8063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C28E3A1-F1D8-E94F-34AC-C4C08D09B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F5C7BBF-2B20-0CA5-DFBD-57713DD97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Electronics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1519927-ED8E-7461-511B-9CFDA8CBA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Harper  Goodfellow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Applied Sciences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1764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A9AC8A7-C9A7-F0DE-FED4-EE9DBF732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9F776E1-6E7F-291F-B3C1-19E47D78B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Electronics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A31CB5A-3A14-90C6-7EB3-E491989B4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Aloysius Conway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Alexander  Baker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Central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Brandy Ward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Samantha  Starling 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Brayson Pearson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96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519B65F-6590-81DA-6FE4-1672EBD18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636AAEFE-BA64-754C-5B7E-33FF289C9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Emergency Management Poster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59C04BE-AD49-33C8-DED2-AC8827B8D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Lucinda Mendoza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Iredell High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7007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3958F08-76BD-9669-8279-9F446974F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5ABBC76-FF1E-38FD-3186-E968A3A40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Emergency Management Quiz Bowl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A3C0A63-F12A-B90B-2B23-B3E9B3E1D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Avery County High School 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0860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E29CF78-3F8B-EADD-DF05-BB15DA4A0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93CA3F8-DF40-7C61-94DB-13B8AF49A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EMT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0C5EBD3-CFB8-B95C-7A59-59E3BBE6A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Montgomery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Franklin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Concord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9074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49E9FDA-67A3-B96E-AE2F-B433A7F19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B4E4E99-8AB5-4701-77A9-EC1F7CDE7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EMT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1B66DC9-5F1B-C4FB-5594-B24CC0CBE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Mcdowell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AB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Mcdowell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AD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Mcdowell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5363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32578E7-EA97-CD89-590A-27C62986C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E445A9F-D960-43A4-8FA3-370920895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Engineering Technology &amp; Design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61C8936-727E-34E3-D4B7-EA31460CE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Carrboro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Avery County High School 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Carrboro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1311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7E85396-2361-1C70-A808-A47802726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347F562-344F-D9EB-95C2-23EEFDC48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Engineering Technology &amp; Design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3EC583F-0017-D797-4348-BBD23106C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Mayland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0898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1CBCDF2-42C6-5841-9AED-BB2438531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A1889D1-3C55-A9CE-DB80-8A40378B8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Entrepreneurship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3E23F36-31B3-4B4A-9EF8-098DC8766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Midway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Apex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Iredell High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8489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9F8D008-D155-E6F6-876A-7B6815D38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70AD228D-0231-22DB-308F-2B3C4FE55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American Spirit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CD784F2-B98C-76CA-1284-88C6D4E74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Richmond Senior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Seventy First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4688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38A9A94-3DE1-5CD8-9CA3-C8AA7E1B7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70DC05DC-F8A4-5815-148C-D27B52D68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Entrepreneurship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590DDA8-D5E4-4BC6-E831-A6F929AF8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Sampson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9117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BC3B9B3-89CD-257F-1882-412823EAC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ACFC184-F6E4-7FC7-423B-081920E51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Esthetics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4B453AE-978A-F1B5-2F78-24008254E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Kirstin  Griffin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Kimmaly Yang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Amber  Moore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Haywood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Halli Grissom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Kayla Wallace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Rowan Cabarrus Community College - Salisbury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2557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F64DDD8-619A-703C-39F5-0685C780E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6C41410E-5045-2582-DC41-523B61B77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Extemporaneous Speaking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F355896-9181-658A-AB2D-75A7DAF44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Wyatt Gearey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Kaelynn Curran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Davie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2948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B948CF8-D08D-93EE-0E10-66F53A885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C33C311-B1CB-AFEF-581D-7DE240FF2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Extemporaneous Speaking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D06623D-9850-86C1-59C1-6358E3F21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Jayla Rankin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Carolina Virtual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Khloe James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Ava Parson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Ellie Moore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Davie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Jeevith Reddy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Cox Mill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1365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F1AD493-BA23-2FEC-E6A2-0EF154BB4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7677AE8-89F0-B11A-4165-A496544CA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Fantasy Hair and Makeup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D36AE47-FD3D-659B-4479-6583CFE7D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Alyssa Cherry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Geldy Fuentes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Holton Career And Resource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Eunice Browder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Ella  Dillow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Emarie  Pressley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6237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7976FC-14C4-B50C-72E8-10B914162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43E13D1-A96B-31F9-B825-3BDF553E1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Fantasy Hair and Makeup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3CE2513-4239-DDD7-EB2E-B6786D6FC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Mariuxi Cedeno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Alexi Hunt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Robeson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Ava Locklear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Robeson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Meilania Lofton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Rockingham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Maryfer Gomez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6339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D09E4CE-ABDA-725C-A2E4-85878412B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BC5FD3E-A21B-F7A7-5874-148216290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Firefighting Basic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5994C9A-38C8-A31D-B1E0-C757AFCE4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Tripp Tetterton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Ayden-Grifton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Kyler Rea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Southside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 Anderson  McNeill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 E Smith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Kamiya Parker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Caleb Flowers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Harnett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4762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9961B77-DF1C-CD5D-D25D-6CDA283F0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A4E6930-2B8A-E3EF-6A87-959E67C00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Firefighting Intermediate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F507100-6C0B-7CB3-2CE8-464D4ED65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Conner Fink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Albemarle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Josie  Sedberry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Montgomery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Evan Strickland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Montgomery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Matt Quinapallo Villao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Albemarle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Mackenzie Holmes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Porter Ridge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155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160F2BC-9688-7E25-67DB-E67A1147A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1D47438-91D5-79D9-394D-D4999F812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Firefighting National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1EB32C2-E140-0542-4868-8F48B83AD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Antwan  Little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Montgomery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Nyjhon Rhymer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 E Smith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Coley  Whitener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Alexander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Skyler Yun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Logan Cockerham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Surry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104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2BF2733-587B-ACD0-371A-E162B6AB9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869EBFE-1645-87F3-190E-808AA4551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Firefighting National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FB300FB-2E70-0BF0-08D9-B972FBD6E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Bradley  Hendren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Landry Beasley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Sampson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Skyler Jones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Sampson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0475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05097EB-C5CF-BDB9-5485-D62EE2BC9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BF600D51-8F76-27D5-6F54-BB25D26FE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Anything But Hair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CFB9318-2AB7-9306-2268-A726DD0F0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Kaylina Rlahjang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Mecklenburg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Kamya Alexander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Alyssa Ochoa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Iyanna Brazeal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Jamie Flores-Lopez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4813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03B034A-26E2-0C3E-ED3B-E702ECCCB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56C433C-F7E8-E556-2FC6-9FCC7D21E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First Aid-CPR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A51707F-3FCD-6B6B-0CC5-5563D3B64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Isabella Oxendine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Savanna Hopkins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Franklin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Savannah Stewart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Ella Wise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Gaston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Allison Drumm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Hickory Ridge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1708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6176E94-C473-0B03-D006-69966A286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53E964B-2B2A-2282-0532-EB62EA473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First Aid-CPR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055CD9E-500D-6785-935A-C2BC98170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Jordyn Wassen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8977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E6BE20-762D-40E1-7939-C76E325F8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62E6994-9EE6-A4AD-E543-28AD6E518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Hair Coloring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ADD3551-490A-3313-BCB1-B7A35D404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Caroline  Williams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Evelyn Izaguirre- Castillo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Sarah Lynn Sargeson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Alamance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Aerianna Dyer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Madelyn Robbins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Mecklenburg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0442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0EAF9F3-1A68-35AB-ED6A-1BE8197EC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751DF9AD-930B-7D1B-2951-445453106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Hair Coloring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2A60DFB-876E-100A-D40A-45D19F5C8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Ariya Kanipe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Analeigh Dupont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Gwenn Johnson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Coastal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Gillyn Taft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Alyssa Waddell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0361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1EF5AFC-3619-20C8-3C07-9087FA149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06B40F5-FC35-96A5-F98C-C20D8CBC3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Health Knowledge Bowl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AB89189-2A5D-1B37-57AD-F4E920FF4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J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Spring Creek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Eastern Wayne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Hickory Ridge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20839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15EF1B8-5790-B53F-3FE3-71241EBB4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3073057-2E90-5370-202F-6FC03E7FC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Health Occ Professional Portfolio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AB7A3F8-992C-357B-5876-A8D520489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Mackenzie Wishion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Applied Sciences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Malia Hunter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TaJah'ria Richardson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Rocky Mount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Natalia Prince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Olivia  Chauncey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8789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2C1728-7561-2DAD-8C20-854D6A423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00183CA-4432-9EEA-03A8-06C109A38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Health Occ Professional Portfolio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DAD2679-7CCC-F5FE-6C82-17EB4BC5C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Anaia Mayner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Gaston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Madison  Coup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Davidson-Davie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9086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18FAA74-67AB-C652-2C6D-FD7E8EF71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684566CD-B154-0293-B177-5135E3A5C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HVAC/R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1840A56-98C8-53BC-91DD-269ECA4C2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Wilson Griffin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Surry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Julian Smith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Jesus Bentiez-Lara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4289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9162928-C953-F7BC-DD89-061A3DBA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410AFAA-4FB1-5C74-1D26-69D757B23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HVAC/R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E62D88B5-F3FD-0A87-DD5A-0B2A1DCDD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Camden Leonard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Daniel Lambert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Rowan Cabarrus Community College - Salisbury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Jacob Carroll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Johnston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Josiah  Moore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Johnston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Caylan Hixon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Johnston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3096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0D6FE4B-4CC0-A309-9354-0548CD3F7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35BDC74-35EF-A6F3-155F-B76B03B69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Heavy Equipment Operation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26665C0-1C94-5AC8-2CC4-4F37C6448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Coleman Joyce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Weaver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489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8BDE6A4-9E5F-852F-0094-CBA426440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0DFD7EA-0536-23BC-899C-02E596BE4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Anything But Hair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0B460FC-65DF-D10A-719E-D7901587F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Trinity  Simms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Brianna  See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Kyra Faircloth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Sampson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Shelby Mills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Alamance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Kaylee Hall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18254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96AE192-7CFA-1946-141B-9CB8ED93A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45C62CA-CB8C-AA78-CFCF-290683F87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Heavy Equipment Operation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CBF0B09-AC07-4A6B-B50B-2A68F3695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Wesley  Triplett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Ryan  Reavis 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Thomas  Gardyjan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Joshua  Isaacs 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Soloman  Bracero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8874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86198E9-66E3-E5E3-3A5C-8B89F7288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A7936E9-742D-A231-597F-285C4561E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Industrial Motor Control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E8F2786D-97E2-882B-37BF-FE28A0382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Brayden Johns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6399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C9C049A-5D0E-D2B6-3B2D-166704C7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D1FCE16C-50E6-9466-6B73-2C2B5051E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Industrial Motor Control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78ED06E-ECCE-5300-C69C-7A403E614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Michael Finelli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Austin Parrish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Rockingham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Steven Sheets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Mason Radcliff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Kaleb Comer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Montgomery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3179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F0E07F1-3838-9D11-1A0D-251F73AF5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88A344E2-2F64-E6B1-9816-82477B95E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Information Technology Services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3433807-7432-A668-513A-92B8817DE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Connor Mausolf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Elliot North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1667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CCD77CC-72BA-BCD4-B66A-53EBC35BF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61435FA-CF02-96A0-4F6A-94AAC663D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Information Technology Services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51BD855-1EFC-B986-DD89-93E8B9A3E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Blythe Morgan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Carteret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Kyle Felde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Rockingham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Rebecca Culp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Owen Van De Klashorst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Rockingham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Robert Dixon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634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D670EA4-4B76-4BE9-BD36-551F4F5B1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2259194-1207-80F7-E6E7-EEEAFA7AC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Interactive App &amp; Video Game Creation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4EC3281-D809-A542-ABB4-946EB89A2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J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Uwharrie Charter Academy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Uwharrie Charter Academy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5810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EB37BED-B3AC-EF6C-D6DF-20C25763F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2AEA9A1-4508-435B-F04C-07265DC06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Interactive App &amp; Video Game Creation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8ECC506E-F531-D917-2957-6EA3CB80E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459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5C9B539-6263-6D41-E7D6-39B52BD3F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C6F87878-8DF2-AFAF-01B3-0C28FC5C6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Internet of Things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CFFDB8D-C724-BAA0-35B6-55B323D25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Aidan Stickle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4550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3B0D9B-0171-D9F8-065A-E99CE5A5C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EA25074-6D6A-99A4-3989-90083493E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Internetworking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427C894-CAD8-56B1-3683-53A9E5E1E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Zane  Melton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Harper McInroe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Abigail Ariza Secundino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Robeson County Career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Nyla Chavis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Robeson County Career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Kayden Bullard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Robeson County Career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4863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1BC24D1-4B2B-FC1E-2ED6-08D960031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7BFBD2D-C9D6-23AC-60B7-99935E2A1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Internetworking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4719352-5C63-12CA-8544-37A971090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Andrew Norman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Christian  Harrison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Central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Isiah Ackroyd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Stephen Burgess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Christian Legette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Rowan Cabarrus Community College - Salisbury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7472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46550B6-3BE9-994F-A115-C96670038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62CE974-12F3-2800-340D-6FA2A2AC1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Architectural Drafting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679EBD3-1974-C628-7A79-0DBB0E1FC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Joshua Purvis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Apex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Nathan Manrique-Ardila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Apex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Brady Wortman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Pinecrest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Gabe Hoel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Pinecrest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Zander Bean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Pinecrest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5372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DDEB398-2005-D2BF-8ECC-3779748B2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81542BE7-1D47-E1AF-A75F-505126D9C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Job Interview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2EA53BC-7A34-72BD-2ADA-7006D0BE2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Raegan Thornton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Midway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Monioluwa Iyiola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Hailey Rorie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Providence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Pooja Suresh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Kaydee Seabolt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Midway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8948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ADD3E4-03C3-E65D-274C-014E76A7D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46746E6-CD25-B9B5-C552-B2968FC50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Job Interview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21D9A395-3018-38E9-D038-5CD28D81A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Michael Mauro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Carteret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Soraya Meza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Sampson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Anna-Noelle Bradley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Giselle Gutierrez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Sampson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Carmen Rodriguez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Sampson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3061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273C1F9-C346-D3B5-E11F-49072B4CB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DFB70311-FC40-6CBE-5CAD-83A10DB35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Job Skill Demonstration A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D60B531-CE0E-8B1D-C9D4-DD341D69B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LeeAnna Autrey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Avery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Alana Brooks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Davie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Antonio Carmon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Gannon Going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Lenoir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Ledger Bass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Lenoir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4718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6359818-34E5-8D0B-AC5E-9C3B3EAC6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BBBF88F1-9B83-F9AC-4446-9BCFF315E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Job Skill Demonstration A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6E1BF52-49E8-5E13-7C86-68F667EBC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Daphne Loureiro-Garcia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Samantha Higgs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Gracie Tyson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Ayden-Grifton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Kaleb Giroux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Carteret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Gavin Cahill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8726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8442D53-7A6D-21F5-C0B0-D14A953BC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627519D-1966-C293-7C1A-CF415AD53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Job Skill Demonstration A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F6DDE63-FF2E-9996-C1D5-5224D9E2F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Jasmin Mancour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Carteret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David Carlos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6172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5B0B8E3-5897-7349-7D28-C97E475F5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B2CD9DE-BCAF-2AF1-D51F-ABD8CED86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Job Skill Demonstration Open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F25E34C-3789-4873-3C39-4D20D64A5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Sadie Setzer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Lenoir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Mya  Hopkins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Ava Hamilton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Davie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Brylee  LInk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Davie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Madison Tucker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Ellis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5118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8F16F7E-8E32-4BE4-7BFC-F66B52210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C29659E-853C-3A81-5985-442FB11C0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Job Skill Demonstration Open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86BE84D-16D1-7514-F673-736B51B27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Madilyn Peeples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Carteret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Luis Resendiz-Garcia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Midway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Skylar  Outland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Carteret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Nevaeh Wood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Carteret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Carleigh Lancaster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1295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CA7F336-37B8-4764-8833-D41AA989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EB5EDF2-829F-03C2-E687-25B3C7228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Job Skill Demonstration Open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E60758EA-BEE2-304E-F687-6696059EC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Braedon Robinson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Jeffery Floyd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Carteret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Colby Weldon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2411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98BC11F-AB23-B025-6373-62F0D7BA3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CD3D241-64E7-0944-F754-1A767083D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Marine Service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C373FAC-5B89-C64A-4942-AE6F8A618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Eddie Rhodes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Cooper Rorie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Providence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Jackson Martin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Forbush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Liam Hancock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Providence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William (Harris) Short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Providence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2998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EF0F10D-D600-655C-1431-0571532E0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7790C25-0C43-4BA8-9787-2DD0C82D8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Marine Service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3D8F495-C9DD-4D29-66F0-CFCB410DD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Isaac Patrick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Hunter Barrow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Preston Huffman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Ryan Seitz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Caden Gettys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0112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85151F8-581E-AE02-B427-C6D27143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B1F6E799-7F97-A0A0-F3BF-275086157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Architectural Drafting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884022B7-AB3E-3D2C-76C6-6DB544263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Prayer  Sanders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Natalie Brown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Evangelos Candes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Anastasia Kruglova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Rosselyn Trejo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177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BEDF4A4-2F3B-4105-FCB1-798D5F79E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CEDE7E49-21D3-D466-A1B9-DFBAA643E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Masonry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DFAA204-4C4A-42C1-D5C8-142582271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Levi Greene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Ty  Sweatt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Rowan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James Whitley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Sam Barbee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Central Cabarrus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Kevinn Villa Mancia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Rowan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8071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4ACDC93-DF4B-3143-4523-2805A4A1F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52534E6-1609-A1C3-5962-C57B76F09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Masonry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8FAD924-6563-037A-493A-CA596FCAE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Grayson Smith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Rowan Cabarrus Community College - Salisbury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Hector Garcia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Southeastern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Chandler White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Southeastern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Jared Valdespino Moran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Rowan Cabarrus Community College - Salisbury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Gabriela Key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Southeastern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8786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98C5F77-4C40-C9A8-CD1E-5AC9A2606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0A5F211-A9CF-0517-C76F-BFEE638F5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Masonry 1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AE55752-EDB0-B1C0-92B7-0AF526DC8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Jared Molina Guifarro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Hunter Sime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Hibriten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Adam Arreola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Pender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Haden Hoover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Hibriten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Harrison  Jones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Rowan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0101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E20F42F-D848-3D1A-42E7-67D5D89B7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6E73E6AC-568D-F235-5D2E-7443D7074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Masonry Bulletin Board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2315A29-41E3-69BA-DE37-5FFB553E7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Robert Rock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Paola Duenas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Lee County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Grecia Cruz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Pender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114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C6948EE-8CE4-5BE7-7ADE-EDA8E929B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73745A2-CD01-F51E-F868-566E46FA4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Masonry Estimating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25498E87-A093-22D5-0DA1-DD35E9C7C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Brison Brosseau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Natalie Hatley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Mount Pleasant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1134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5CFBA22-2912-E130-39EE-98471AE32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D4229189-EE84-EC41-11C5-E13C7036E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Masonry Tool ID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2E711C53-B696-F757-22A8-669E72F79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Emani Turner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Pender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Anai  Garnica Sanchez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Pender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Jasmine Ramirez Hernandez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Pender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Alejandro Gracia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Burns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Gavin Pfund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9742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28BB8EE-ACA2-ED77-72C7-AE07EF486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9B65302-A5BB-1A8B-2643-C340361D7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Mechatronics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2F0E131A-04C6-BD59-3FB1-1A45C4082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1306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D57CE3C-91C1-0745-398F-2140A0D56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B80BB0E3-4389-B7C1-83DC-0AC48633A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Mechatronics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5F3B6E6-79E7-B073-B389-752E7E055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Rockingham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Robeson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7050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5DF37F8-B0F9-82AD-14B0-32E2A6A38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DC7652C6-E04F-F57B-0274-B7796EEBC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Medical Assisting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9E0E45E-39CE-57B9-7CC0-E8C691719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Johana Manzanares-Tornez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Krisha Bapardekar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Hickory Ridge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Lalithanjali Boya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Hickory Ridge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Anushka Jha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Nihitha Avula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0762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05FA956-5B8B-12F9-6221-47C01B0A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396018A-DAA4-3115-72B6-153102F16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Medical Assisting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9A8AF14-0CC8-1D52-772D-0B6D98655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Melanie Pullen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Gaston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Ezella Terry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Victoria Elswick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Gaston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Shamarkai Bryant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Kiara Miller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Montgomery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769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3CEEE6B-4513-05FA-F8D2-B7EF48187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A87F13A-C7AB-B6CC-AA0B-957DEAA72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Audio Production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EC014FA-32FB-E17B-931F-A3805FCDF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Weaver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Hickory Ridge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9036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F50FF3B-55E7-E769-CF95-4F205765C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B30EF1F-DD70-7486-1981-4D929F16A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Medical Math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02C9F1E-420A-FDA5-E998-B6D3A1D3B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Marley Ralston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Ashley Luu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Rishika Kandukoori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Alexander Juarez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Emmanuel Eka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Carolina Virtual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7279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1EC9253-5866-82CB-B402-3BD0B64CF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6FC8578-B850-FC2E-E87D-D1FBFEE402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Medical Math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/Postsecondary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073DF74-04A1-1997-43B9-299A80E25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Jeffrey Regester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Samantha Lamb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Montgomery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Makaylie Hammonds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Bladen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41608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FEFA889-C094-4EA7-C595-89E8FFD7B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8A07A9D-11C2-AA95-4D9C-595AF0C89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Medical Terminology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43370CE-379C-C659-27ED-891047491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Waverly Sadeq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Iredell High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Emma Lazarczyk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Sophia Estrada-Ramirez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Jasmine Williams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Yarinet Leon-Quiroz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Pender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9132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A4840F1-8DB6-B9E0-6CB8-A3B163CA0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234C927-3B13-43C1-3CC5-16FF59BA3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Medical Terminology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/Postsecondary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846EF2F-DFFB-BE3E-D5F5-BEFB6444C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Sarah Hough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Bladen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Elizabeth Jernigan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Sampson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Jordan Harris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Gaston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Kassie Tyndall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Andrea Horn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Montgomery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5415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F0B768A-FD4B-4FB4-54D5-AE57593D2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516F339-548D-B9B6-6372-F0E50A440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Mobile Electronics Installation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6F2B8FE-15AA-D357-807C-E145FB616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Austin Murdock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3725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8859919-715A-00BF-9F23-769A185A1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C1526874-BC6B-C372-4852-22889C099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Mobile Robotics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C0824D8-413C-9402-70A5-021C3F834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Lee County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0772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21CDD47-E338-F299-6E84-091DE9170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7443D25-5A3C-519C-C556-B4E55D1B5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Mobile Robotics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FBE5EC7-0B31-DF8D-3AC5-44EF2A432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Comm. College &amp; Tech Institute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5415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D4ED568-735C-FC41-F236-91B784798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0FF9B48-1589-EEB0-FA61-B04C12D5E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Motorcycle Service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87EA7596-7F9E-272B-6EDB-39F19339F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Nicholas Fox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Banks Lovern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Alexander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Thomas Pierce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Providence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Tyler Shook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Forbush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Vy Do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Providence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1174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A02BD81-654A-82A5-643D-C9E37D05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6D89CC3-8437-7600-DD00-7F357A6CF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Motorcycle Service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706A6A7-23D1-B569-74A3-0F0BC580E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Kiwi Nicholas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Nicholas Cornett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Zachariah Goodman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Central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Cory Sellew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Central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Gary  Keily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Central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5305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ED52D0-A512-430F-8E7D-F67B14FCD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0D9DEF1-F24A-7C7B-17F3-0361A99BE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Nail Care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2D0F83D9-F1B9-5A48-EE2E-34F238A68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Cadence Cataldo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Jodi Ussery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Mecklenburg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Alina Batchelor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5709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6ECF5A8-C886-A60A-673C-930A3FA3B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D089150-48A0-E3F5-4560-B6FFA9CAF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Audio Production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159D3BE-C754-B0E0-F76A-E0AE98EC6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Gaston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370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37D898A-4E84-DBF2-726B-81BA630A6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C2CF77B-FBE3-8FE6-730B-5CCBD83F1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Nail Care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DC3D980-216E-247A-63E0-EF94D5E4F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Adriana Dominguez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Hayley Hartsoe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Lanise Porto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Tara Hayes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Jocelyn Cardenas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1199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D872BDD-A887-2CE1-AB71-A50F9A91B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B7EBBEB-AB05-1B67-2BF1-53E6D19CD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Natural Hair Design &amp; Braids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D58DD47-090A-3091-46D5-61501C0E2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Camora Rogers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Holton Career And Resource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Takira Tompkins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Mecklenburg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Rodnai Mercer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HeartLeigh  Murray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Kenya Hopper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5618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8E77111-E087-07F7-FB68-08DFFD65D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E3F8F92-2C72-9CFC-1554-714F5B452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Natural Hair Design &amp; Braids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D527E33-E6C1-0A76-81E7-2249A266D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Melissa Jones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Jaliyah Dunston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Coastal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Breyanna  Phillips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Dahshonti Parker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Abby  Gragg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3954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E6B7140-E8BF-0091-6022-4F8B1CF91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E924CBC-0F9B-43D8-80CB-6ED708721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Nurse Assisting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D27C945-8ECC-1849-7B34-988EAB11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Craeton  Hooker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Surry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Chandler Gibbs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Christopher Bowser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Kaitlyn Van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Jacksonville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Taylor Dooley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8822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858B22C-837C-13F9-BE42-48D8985F5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D6FACE4D-7636-8176-DAFB-1AB4D8440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Nurse Assisting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D67A1AB-0D62-3FDC-8AE9-8EC8AAAB9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Suri Silvan Cordova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Bladen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David Getz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Carteret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2814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7141B44-39F5-4702-C38A-E1E0D6274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905B217-EF2C-5227-AF32-4F2B51ABB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Opening and Closing Ceremonies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FB8CBCF-5216-A08C-2570-DB60856D3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Cranberry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1713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64CF72F-F572-DF94-D392-3E48ACCDB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1FEBD54-B887-4399-0EA7-BCB91612C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Opening and Closing Ceremonies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BD1728B-7063-7339-B19E-224D7142C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Avery County High School 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Lee County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Lee County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4280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C2C101A-8F21-8F19-7DBA-E58C6CBF3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60AF10DC-DCD0-6E48-4C0D-46040F3F8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Outstanding Chapter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C3850B8-BA04-7019-3448-48025AB72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Cranberry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9741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E5BBA57-C5AF-9E96-750B-AEAC62AD4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D61C09A-939F-6A28-EB6E-DBF4F1EEF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Outstanding Chapter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66B124F-0BE3-0955-C4F9-747E74C4A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Seventy First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1055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DAE8BA0-0ED3-EE54-16AB-9EE94F570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707CBED-7FDD-FC51-0B85-5BA995223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Outstanding Chapter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CFEF86D-CC6C-C347-39CF-B8CFC57FD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9782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A76409D-16BB-BE6C-2540-2091B1E7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D540F9CA-DF5B-6BA8-8457-F249B9BB5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Automated Manufacturing Tech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558975AB-295E-FCF1-6E64-8AA22EF5B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 dirty="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 dirty="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Davidson-Davie Community College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585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9107A23-CE35-9C99-65B1-08A92BD7F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D94D3A82-F08B-0210-D0DE-B4C5C1467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Photography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7305F99-24F4-4B2D-80F0-12BE36BDA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Declan Anderson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Middle Creek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Lahna Alexander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Annabel Rittler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Wyatt Johnson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Ken Shibata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Uwharrie Charter Academy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3050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A39C6F8-088F-9315-0794-E29A48E7D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1C85BE7-6AFB-4D61-A27A-E42A686B1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Photography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207B54F-6DFB-546E-E459-D1E74BF15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Bryn Whitman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Delorise  Ellsworth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Mark Schmitt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Brandon Rodriguez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Charlene Snipes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32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DB86C7E-B7E2-4BD7-E049-9122EA4D7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3A3D6DD-2E4F-B2EE-9630-953F016B5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Pin Design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EF19851D-CBE7-02F2-3A80-45CBE9506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Emmerson Manis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Avery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Ciarrah Carawan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Miller Dunn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Avery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Zayah Minor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Clara Elmore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Davie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4315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8C76C6-8BE3-9785-FFE2-96F400844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3F7962F-B0D3-3DBE-DD6B-B0C8697FC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Pin Design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864FB4B-F30C-C943-7614-365FAF98C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Lillian Lagarde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Carrboro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Sophia Char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Newton-Conover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Elena Tovell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Carrboro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Cassidy  Blough 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Mia  Angelo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6301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2A7C7F1-EEB3-8605-4661-F71615139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B6DAA23-95C6-BC88-F90D-E6E8DA651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Pin Design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C2744EB-B01B-1B67-D382-2D136E9A1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Dinasti Brown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Alamance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Harley Hogan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Alamance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Taylor Wayne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Elizabeth Middleton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Gunnison Gunter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6916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B49D64B-C9B8-596A-C098-FB5FF796C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CE940A7-9D2F-B186-674A-4F90C8259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Pledge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E75B924E-D669-787A-DF8B-5B1949BE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Heily Canales Guerrero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Lenoir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Kyleigh Blakemore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Lenoir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Hayley  Cauley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Sofya Paniagua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Davie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Zay'lin Outlaw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Southern Middle School (Roxboro)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5599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FAD3ECF-2704-303F-0412-AACC60B03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7E0A008-D3EA-4BD8-69E4-E06840FA5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Pledge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EE59199F-232A-3258-C75C-EC598B8E2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Victoria Sanchez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Columbus Career &amp; College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Kara Turner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Columbus Career &amp; College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Zsofia Fesko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Davidson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Reegan  Hyatt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Columbus Career &amp; College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402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4233EE2-72FB-3F7E-3540-153CCEADB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C96CBF07-63D5-8634-7A73-509212E98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Plumbing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2F09A81-EF0B-F3D6-302A-237E5B1F8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Anthony Thompson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Pedro Alvarez-Saavedra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Logan Allen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Tristen Spears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Rowan Cabarrus Community College - Salisbury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Luis Vega Aguilar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4841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B617929-B138-3EED-B357-17B7AB75B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BBD2F5F-E004-500D-057F-1B25DC34B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Poster -  Prepared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503338BC-765C-1FE2-817C-86594F354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Heily Canales Guerrero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Lenoir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Sophia  Plemmons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Ellis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Macy O'Brien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Davie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Chase Carey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Cora Jane McDaniel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Davie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4967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750D4BF-6D1C-538C-5998-7EF2B7D83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C6FF5CB-ED61-C7D6-AE6C-BA68E376F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Poster -  Prepared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610EAD2-B563-147B-D7AD-27A21D3CD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Caroline Bowers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Northside High School Jacksonville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Maycee Taylor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Hickory Ridge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Brianna Luong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Ashley  Rodriguez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Albemarle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Karel ChenunaSingwa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4553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39E9496-76CD-AD04-FF2C-D428BEDA8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B442172-9740-BD53-C969-22B1E480D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Automotive - Beginner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EDDCDA0-E21A-8545-36D9-8A09482BF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Jackson  Barrett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Davie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Connor Jackson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Gaston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Connor  Minnicozzi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Pinecrest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Jake Driver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William Fudge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Providence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9186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E1BC5C9-0898-3E71-858B-EB61B7CFC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C06FA1BF-77F7-9E0C-E84A-B77B9F65B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Poster - Extemporaneous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26B8B266-25A1-4495-0619-A82F22A0C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Amelia Clark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Ashleigh Mercer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Midway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Jahniya Whitehead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Rocky Mount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0012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8EDE8BF-B20B-A9FA-8F90-C6E61596C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AC4FEF6-0673-F57B-E05C-9D8BAF643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Power Equipment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2F33D28-EF37-B4D8-ED04-B66799BB2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Tripp Graves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Providence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Ethan  Moser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Alleghany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Ryan Brookshire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Providence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Xayden Hickman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Forbush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Ethan Merritt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Providence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921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E262EF1-EFF4-580E-FD2C-8E4EDCFA9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343FB33-B9AB-2A7B-8019-0B2E5AC51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Power Equipment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607BA51-CDDC-C958-D180-B859519B9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Colton Key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Rylan Hawkins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Ethan Wyatt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410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80626DD-961D-582E-7395-2487AC24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832F651-8A47-7A2C-E850-481207827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Practical Nursing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16E7EAA-43FD-7684-61BD-B7A5B341F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Cristian Quintana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Applied Sciences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5031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D5B6C83-398B-8FBE-5766-68FF7A82C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AAF2374-D4FE-B2EF-75C2-8C4DB38FD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Practical Nursing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03ACF91-BFE4-F277-F913-710F1F4EF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Allison  Noto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8392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9AC9DBC-C483-B4D6-C448-A74A53046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77F348A9-956C-FC38-2FE2-22E6321C2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Prepared Speech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86AA33A0-6753-00A2-C9DB-C05C0E6CE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Parker Oakley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Cranberry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Marshall Gragg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Avery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Stephanie Wilson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Southern Middle School (Roxboro)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Noah  Earnhardt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Cranberry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8191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55D5FA7-2728-1C5F-A0A9-02A95EAA2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2BE1827-CF88-261C-BE44-38DDFE7B7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Prepared Speech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43A68B1-07CA-BE87-CD06-B310690E8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Ja’Khilah  Barnes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Grays Creek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Laura Aguilera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Ananya Arunkumar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Nicole  Lopez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Applied Sciences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Rudraksh  Rastogi 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Cox Mill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8925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31D8B50-5EE1-D84D-5485-024454ECF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AE38CC6-616B-DEB5-9813-CAC343179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Prepared Speech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DC95D0D-FBA3-D6D6-8528-46F6B2F3A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Allyson Sullivan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Carla Crowder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Piedmont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Lindsey Siner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Piedmont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5698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6A9986F-2F27-C5CA-2F80-1E4DA07C8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8A546030-186E-7075-E2B1-CDE5BAEBC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Principles of Engineering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8D12B5E-CD4C-1930-0BD6-0FB095AB4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Oleksii Kovtushenko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Apex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Nathaniel Kim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Apex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Jesus Cabrera-Hernandez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Caroline Hoos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Carrboro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Elinor Decker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5624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C41973D-79AF-FD29-F4D0-38F407ED1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B5EE6FD9-044B-4306-540D-17EC5E95B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Principles of Engineering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E536DEF-BADE-BACB-80D7-A3501407C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Alfredo Hernandez Garcia 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9609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D096D92-B0D7-3DCF-DF7E-7E372D885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B4E804B9-6466-B4B4-2801-F39C782FB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3-D Visualization and Animation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FEE002E-EAB9-5DD4-3632-D7563009F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31706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1EA9B34-E1F4-1E1A-67B5-DE4647C53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C7C2D565-AE39-5DB7-5E38-FE6428113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Automotive Refinishing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D5FF4D7-DC9A-ECA0-8D7D-8ECA59CD0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Olivia  Dillinger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Ray Ferguson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Emily DeBeaubien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Trevor Lerch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Hayden Combs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7629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5F980C5-71EF-69AC-477F-B5A9F86B9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ADFA073-F23A-20D2-85C5-437922502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Promotional Bulletin Board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A270D5F-6352-62B7-4A7B-D8EA77276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Cranberry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Avery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Ellis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Davie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7421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3830F37-BEAB-87ED-82AB-CCBEF17FF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76C6807-BA1B-FCB0-A54E-0A21146F7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Promotional Bulletin Board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CFE8F94-6D0E-FF71-B3FD-BDAD3F5BD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Henderson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Davie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Roanoke Rapids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Hickory Ridge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Iredell High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7399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F98CBB6-23D6-BA1D-31C5-F33A4FB1B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4DCADE6-E300-DBA6-8A58-ECA8B4B4E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Promotional Bulletin Board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049E43B-EF98-CA70-6622-4155ABC63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5986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CEE9736-F388-C5B3-4B32-3B5AB1B6E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E77FFEA-7639-5263-E59A-3D2BD74C5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Quiz Bowl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1EA4EC1-D763-6753-4326-5DD9B8752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Newton-Conover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Jacksonville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1596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2697A77-AC40-E656-A4DD-333CDECB0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F2E5B46-D546-0592-030B-23B384AA9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Related Technical Math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6F96743-EDD6-5988-ADFE-3E75009E1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Andrew Manning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Carrboro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Arnav Pagadala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Hickory Ridge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Steven Nguyen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Laura Tan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Daniel Zhong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8226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4D9F687-B852-6486-F62C-2F974DD19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A6410B0-D13D-0321-19AA-3B492DFFA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Related Technical Math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/Postsecondary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F92E55E-CCEC-2532-E816-9D4CFAEE2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Christopher Murphy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Isaac Branham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Stanly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Madison Hoban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Stanly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Chad Wethington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Branden Marmac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2683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26F857-7E8B-34D9-88F5-C14837E3E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EB80F6C-8473-3830-3D17-909BC6300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Restaurant Service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810FE9C-0946-902A-8FB3-9052CA3DA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Juan Deleon-Perez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Cape Fear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Aiyana Hicks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Weaver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Eden Hibler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Cape Fear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Leah Pratt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Weaver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Desiree Casiano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Pine Forest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037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D091182-E801-1680-EE33-7C9216686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D34016F-DA4C-ABFD-0DF8-C4EEB13DB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Restaurant Service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6307FCA-C87B-5833-2D3D-C11EDD99E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Kimera Naidoo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Juan Overcash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Laney Collins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Carteret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Johnae-Elizabeth Westmoreland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Dawney Robertson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Coastal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269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6148822-F270-14D8-0E90-B6D03F78E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DE02974B-3537-9A70-DFA7-11678BB16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Robotics and Automation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2922E6A5-9BBC-899B-DD33-C9E0C3219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2602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171E8B2-DD4B-EDDC-9E67-36E4C465B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B7C1B76-2ED6-817D-5800-CE390BE6F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Robotics: Urban Search &amp; Rescue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B0C695D-398A-8D3D-BAFF-ADA029845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Kannapolis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Kannapolis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Ellis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Kannapolis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Kannapolis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0862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9B16F1F-9CA1-6229-FFA2-5BF497058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73A7BA1A-D7E4-33D2-9161-BBB39EC0F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Automotive Refinishing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568CDB71-5566-E367-2D24-B49F152CE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Dalton  Blevins 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Dana Chick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Cape Fear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Leah Clarke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Emily Peralta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Ashton Jamar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Stanly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0592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B16A9E6-D3C3-8876-8043-E038CB09B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E90D6EE-C546-D375-7C94-3BE0EBD70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Robotics: Urban Search &amp; Rescue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E7084EB-5D8F-8A93-510F-3EF2A55B5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Applied Sciences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A. L. Brown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Midway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A. L. Brown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First Flight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3590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6C958ED-BFB4-E3AC-A25A-82F7B3971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43DEAA1-5682-5158-C30B-04DCEFA90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Robotics: Urban Search &amp; Rescue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2913142-01FA-2305-EEEB-794FF3AD4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Piedmont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Piedmont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Mcdowell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1478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3AC255A-C42D-3A83-453B-805E0D4C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4355A6B-79C9-A4AB-43FE-0F065AAFD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Screen Printing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EE63144-A211-20CD-5510-4FBB94555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Dustin Hartley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636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FB898A8-2EA0-EC1C-927B-37C9940C6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FB36BED-5891-2766-8A67-B1F0E8E61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Sheetmetal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9D76E98-AA67-5119-5B44-20021C7F6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Celso Murillo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Rowan Cabarrus Community College - Salisbury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Angel Montalvo Martinez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Rowan Cabarrus Community College - Salisbury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Austin Thorndyke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Robeson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Gabriel Yost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Robeson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Jerry Carroll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Robeson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2347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30499F2-4FC0-CDF6-F2D0-A3BBC9C01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9A1ED3E-0DF6-4F11-BFC1-1A7DF7213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Skill Project Showcase:  Cabinet/Furniture Making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ED0AA0EB-5654-C6CA-3D63-7956DA9B6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Montgomery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Cedar Ridge Hs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Cedar Ridge Hs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Montgomery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Montgomery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6277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A0BCAE5-77D8-A421-6F6F-D7AE7068E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F9BF542-5261-E95D-C95F-E62C0E5D4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Skill Project Showcase:  Carpentry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DD20B05-E849-779B-4B18-A8A70D61F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Lee County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Lee County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A. L. Brown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Lee County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7930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DB45513-3985-92B1-C3BA-65F273EA0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6055B6C7-A3CE-B1FB-56A3-9F48EB7AF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Skill Project Showcase:  Carpentry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B91B7AB-09FB-87F7-C096-61F769F0F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9310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36BBF36-978C-4C46-E0F7-2781EF67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CF5C6637-1E54-7CF5-7E4D-845A14349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Skill Project Showcase:  Cosmetology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D91C528-0CC7-FFCA-EAE9-B54B2A69F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P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Mecklenburg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Mecklenburg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Holton Career And Resource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Holton Career And Resource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Holton Career And Resource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1916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96C9898-025A-615F-27C9-B8A01097D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71ABCCC3-967F-498E-7632-A5D5F8C20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Skill Project Showcase:  Cosmetology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D474EA1-1C5F-3A00-E8B4-C2EA33B41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X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AA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AB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Alamance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6453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F2F04C1-8BD4-E10D-2FE8-3393063F1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6EEA88A-64F4-746D-8C6F-9BC878574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Skill Project Showcase:  Culinary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F58907F-B897-D3A1-CBB3-963B20A96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Iredell High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Iredell High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Iredell High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Q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Iredell High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7763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D6CE18-6ADD-91C5-F5D3-D310F5A3E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422EC75-23F6-3617-AEAB-177365526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Automotive Service MLR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BC3EB59-CAA1-2948-5BA2-DDF0011A2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Ethan Kesegich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Levi Benfield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Connor Seeber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Midway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Corey Sandborn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Pinecrest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Zacky Smith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1061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7FDE70A-ED90-1BC0-0F12-C2906EFE6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8016770B-5CE7-72B2-58D2-D638E124B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Skill Project Showcase:  Culinary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5AAA2365-BA1A-F701-1197-E72F4B7275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260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C76AA85-007E-5BCE-07EC-AB2E90A21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AB5CCF8-DAB8-F15E-86AE-9079B3CD9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Skill Project Showcase: Digital Media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26D5754-95A5-D962-C50D-A41D85A87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Middle Creek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Apex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5617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810F86A-CD4D-85AE-7F5C-364450EFD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E6C057B-605E-BAB0-A15A-807525EE5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Skill Project Showcase:  Engineering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D9C72DA-3AA3-31F8-671E-D7A870CCC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Davie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Davie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The Kearns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The Kearns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6033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79D56F7-D757-F6A5-863F-C4A1F545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D5C25846-9696-DF2B-CE5F-B3500DCBF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Skill Project Showcase: Medical/Health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1FE2FFE-E22D-3512-C319-D6BE1113A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Iredell High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0815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E451290-47F0-96D2-4FE7-C54E0ADE4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80DF98D1-9217-E9AE-A449-9D7E36D46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Skill Project Showcase:  Metalworking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4DFF89F-13BF-B207-0DC9-A1EC4038A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Uwharrie Charter Academy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J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Davidson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Davidson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0959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97B2B48-7AC8-A1B3-1363-DCB3D6C2F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2FD483A-E221-A25B-2913-8A451AFF9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Skill Project Showcase:  Metalworking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F184AD2-7392-4957-86EC-1D995A4EE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5891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D4C7A1B-7D03-46D5-5BA7-A1E69DFB9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29C7CA2-4044-7675-2F9D-F34A7CA12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Skill Project Showcase:  Middle School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81F01EEF-F230-7DED-D430-7BF09EB4C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Lenoir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Southern Middle School (Aberdeen)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Southern Middle School (Aberdeen)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2752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A02BB80-872C-E3FD-A3DC-B8A9A7DFB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B5D0A8A0-D36E-4A47-776B-E814E41A5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Skill Project Showcase:  Transportation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DADD7B4-5561-58F8-0AFC-768CD99B3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Jay M Robinson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Watauga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Watauga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Watauga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Watauga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7178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C8E3198-F930-F7E1-7E00-BB79AAF89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81F56159-0266-C5FC-5D6F-7E8221B33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Skill Project Showcase:  Transportation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042F0AA-A442-2366-667B-F303810A5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Haywood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3758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6E6A0BA-19DE-05D8-DC24-94604FE3E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844AE95-4F7A-104D-949B-8135E9600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Spelling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92A89FF-518F-2DFD-E8C2-3D8C14643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Peyton Watts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Davie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Lucia Reynoso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Online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0469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5A5DBCB-AF56-A9FA-9FF6-DE9AC7258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1616369-8C63-BF84-C184-7762209CB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Automotive Service Tech CCP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C9FA883-211F-E440-E795-CEE9496CB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Rodney Hays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Blue Ridge Community College-Flat Rock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Evan O'Steen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Max Buchheim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Blake Lee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Blue Ridge Community College-Flat Rock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Jerry Hernandez-Leon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8868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A747300-D1D2-C3EF-D96D-0BB9AADE5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B8D3F168-7297-825F-8D65-145E1CF6A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Spelling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EA9BF55A-5C78-7CC3-70D8-17EB78164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Vivaan Reddy Eleti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Cox Mill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Aarav Shejekan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Cox Mill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Nancy  Aycock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Columbus Career &amp; College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Christopher Warren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Tamizhini Thanavel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Carrboro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6033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342C5D0-B14E-48AA-BFEC-4479A4756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A514164-066B-C0DE-7C70-A6673C563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Team Engineering Challenge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C70B352-3FC5-2D09-4C13-BD9803CC7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Ellis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P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Cranberry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5905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1664517-1D67-804A-F8C2-44BF5BAE0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723C581F-3A52-446C-E22D-DB4A13A53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TeamWorks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5B03215-3F8C-6F95-6B37-2557FB750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Jacksonville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Independence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Holly Springs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Mount Pleasant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6179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C28F2AE-3EE8-DB4D-72CD-D563EA27F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61DB2043-C074-D951-F7CD-F304A8A40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TeamWorks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A671792-02D4-2B3F-0446-99C47A05D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1361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E770F7E-34FE-C039-73E2-CEEAAB66F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2E82357-1A05-E842-10AF-50268732C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Technical Computer Applications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E44F115-5038-8E13-2483-9F7D13EC8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Spandan Dongre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Apex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9088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5246243-20A4-358D-B2D3-4F21FC83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8A8049F5-32FB-7AEB-FEB6-8B30C9D82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Technical Computer Applications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1C8CF1A-26C6-6211-D9B8-31062FBB7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Kelsey Queen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Pittman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Carteret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Melissa Yang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7848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9D4E238-95DD-3EE9-1CE0-66BA3D4D5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88801CC-0820-0116-1B30-21C864CE2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Technical Drafting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6C674FB-B2D2-7F9A-5465-B75C5B2CF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Samantha Traum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Bransen Buckner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Chiamaka Ogbuoji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Tre  Cataldo 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Jan Galarza Del Valle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1057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CFD025A-A489-3F89-034C-FB498B93B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7328F60C-77A0-D60F-B41A-E84DC333D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Technical Drafting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1DD94EB-725F-0870-4776-32D88355A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Gavin Halder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Brian Dalton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Mitchell Jones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Garrett Mahaffey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Ransom Bjorkfelt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Piedmont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8846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70CDEE1-4841-6FAA-72EC-D8EA0F630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6E15452-C9A6-E5A2-C217-21C538C89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Telecommunications Cabling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18352B4-2DAC-B7A7-1D32-E05D457E1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Andru Barker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5289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236DAB9-DCAE-79B0-EF44-F9E440D4F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2A232D8-1693-2446-63F4-E7E6E3C3C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T-Shirt Design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41157F5-A931-63D8-A434-B072321C9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Matilda Gragg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Avery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Nora Carver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Cranberry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Dixon Strickland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Sarinidy Rankins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Northern Middle School, Roxboro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6713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70FB8A0-29F4-98FF-5972-DE68D6DB2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096DE5E-9A7D-B300-C29D-1E4055875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Automotive Service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26B46721-F200-8210-B760-788C31BDD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Kedric Lemaster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Blue Ridge Community College-Flat Rock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Jackson Gross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Andrew Potchak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PARKER PADGETT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Jacob Israel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6375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3D84A2-730D-E9F8-3B9F-417CB4408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B764915-5A43-FDC7-E06D-0B9AABEB4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T-Shirt Design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6A9AE2E-A946-EC20-6BEE-B8E8BE826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Jahdai Avalos-Joya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Caroline Angelo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Jazmin Abasto-Ruggeri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Cuthbertson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Ameelyah Watson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Angela Esparza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2306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A1ACB8F-0760-40FC-BCE0-BC8242CAF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6A41B75-B061-EE95-C9EF-FE7594DF4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T-Shirt Design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3B4A3BC-E366-9868-A4DE-5C4797D0F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Olivia Lee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Carmen Clippinger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Alamance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Jazmine Legall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Mee Vang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Robyn Yizar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Alamance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9621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79C7B7B-3733-6C3E-2874-FE334FF25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A1A2EAF-0E78-BBD2-0C92-63A5BCCBD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Video (TV) Production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B069C2A-ABFA-2E42-4BBD-EC930CFE7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Weaver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Middle Creek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Cuthbertson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Middle Creek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0410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4D43C04-2D41-BA2F-3781-A0F9A6CEC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D39F8E1F-4BBD-FA5D-21EE-63D878B2F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Video (TV) Production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B0C2354-A5BE-A3AE-413A-D6E3CD94F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Gaston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Gaston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7498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E8012E3-4F9A-CACF-4606-B5F09ECF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344AD6C-54DB-3287-7D31-BA4C13580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Video News Production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CFB4BAF-37ED-F5EA-8BF2-0EC3B7E2F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Middle Creek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Middle Creek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Wesleyan Christian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Hickory Ridge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2070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1787945-A969-32F8-F37E-B860735E9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F39CEE7-7D53-FE67-3742-F7F6F4D27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Video News Production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D62CA15-1BD0-FF3F-54E4-902B09B6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Gaston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6812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D93DBF0-A0B7-86E4-67F5-30B04AA09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BBC768E-93E4-6D83-CB58-004BB4C29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Web Design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CAE0ACB-FD34-8AB9-4FF8-8369022BF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Applied Sciences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The Kearns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8231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49C67AA-B406-25F9-5718-FBCF0FBB3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D899A96-659C-3A62-2845-CBEBB86CA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Web Design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90737FA-A6F1-F995-42F5-01DB6FCBE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6559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3CCD032-D03B-919D-6AF8-F27F054D5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BC423A21-B62E-3114-D9D6-F9D4C5F40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Wedding Cake Decorating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C3543AB-D099-8B39-AA23-BCE356800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Uwharrie Charter Academy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Uwharrie Charter Academy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Weaver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Cape Fear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6399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FBB4AE4-730F-5678-64BB-BEE55D3A7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B9B25039-8F7F-FF65-72A9-CCCA761AF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Wedding Cake Decorating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84BD34AF-2869-713F-D0EF-CBE250D5D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Carteret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Coastal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732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F8FC3FA-4BCF-49A3-55C5-8D4E5A874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6A5AC9B3-A57D-05A4-9533-8831D7449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Automotive Tool ID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DD1A9A9-4238-440A-4FB4-16254B45A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Evan Murphy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Lenoir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Tristian Whitt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Northern Middle School, Roxboro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Bailey Benton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2093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CE3F378-FFDF-2626-CA1D-EB993A24F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7114B10-9E62-A8A6-E354-B9D341B39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Welding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E7F10F6-25F5-56DF-8AED-E2F758C19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Jonathan Snyder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Comm. College &amp; Tech Institute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Evelyn Gardner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Christian Lara-Ramirez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Luke Warren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Daniel Romero-Ramos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8291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DA8431C-51FD-9B03-537B-F403629F0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D4A9D8C-2F57-75A0-4233-963E93397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Welding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ED28064A-3ED3-27DB-CEC3-CBBC98686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Joni Ramon  Martinez 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Chase Redden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Jandel Yanez Dominguez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Jonathan Hardison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Jonathan Guzman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Rockingham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1383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3BCEE79-CF78-976C-0DF9-2FB415017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8C9C83E1-89A4-7902-B56D-E60A033A9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Welding Fabrication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F8324C3-31F2-206D-2236-F182B86B1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Hoke County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7134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EEC6134-25B2-30DC-FBD9-5E41C7CAB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7124F43-0236-1081-688A-EC09A9037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Welding Fabrication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E737950-6B4C-1F20-BBB2-CD8D92F30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Sampson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6744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6AB1AC-BEBA-3902-4CB8-775370339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D486041-1C2B-D76D-B61B-5156D9D87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Welding Sculpture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8A3195D8-2ED9-4D79-5CB6-FD20CC817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Olivia Rabon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Davidson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Andrew Jackson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Central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Juliana Pepino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Olivia Overby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Rosemaire Gregorio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7188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E5CC46F-2E3B-7BFC-7BBE-E73D46603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B1DC527-AFB0-AEF2-C3C4-910A5A9B6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Welding Sculpture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515D358-73B9-F817-29C5-3E0CEDAA4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Kalei Johnson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Naomi Waddell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Piedmont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Jasmine Nix-O'Neal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Joseph Dousharm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Ronald Wilson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7223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9EC3979-0329-A260-4E03-E1C3A0402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3D85AEE-45FD-A8DC-9D75-8D2EA53CF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Automotive Tool ID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58AA8B4C-FAE6-D482-D6BA-207ADAB8B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Hailey Ewert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Midway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Aaron Youngbird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Hayesville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Jacob Jabola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McKenna Brooks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Midway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Michael Furr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375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7644CB5-FAC4-C03A-4777-32107E8ED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C19ADD4-AA92-E137-C44E-A7D07F2AC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Automotive Tool ID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5774830-1995-4812-DDDA-F0A3B46A2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Brandon Garland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Haywood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Troy Babb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Kirsten Owens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Carteret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Christian  Quarles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JACOB SNEAD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3490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A59EBB1-ACA7-6F2A-57C1-7F3ADB9DA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223D603-FC81-1D9C-0A18-DDC20B488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Aviation Maintenance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F0D3241-61D3-AFBD-AD03-A09A6AD4D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Rishi Govind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Andrew  Pederson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Providence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Colton Bogan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Providence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Zane Short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Providence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Kaylee Russell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Forbush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0073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611DA2C-9487-6D87-C5E1-E565118C9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2E078ED-5F2D-6D01-67E4-050BFA5D7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Aviation Maintenance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D03D8E3-204D-80F6-EF79-815588F44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Jared Dawson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Julien Bluske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Elizabeth Castellanos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7180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EB67E5D-1D26-5843-E977-2037FA5B1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CC5A183-E386-9E7E-5764-63A8C5241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Additive Manufacturing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51F15178-3A2F-AF31-EEC8-BF559A2A2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Davie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2209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83328F0-2BD7-4808-CFEB-E4861CBD8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4F00975-5A74-389E-422D-01BE23D15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Baking and Pastry Arts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B4A9AED-D7C7-FEC7-A607-9BB320F51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Sara Logan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Amelia Linn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Grays Creek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Arianna  Reyes-Muniz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Weaver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Reagan Moffitt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Carteret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Desmond Edens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Pine Forest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8921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7294E74-412F-4B7D-9033-8B8487315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B0BEF9E8-8952-A7B3-6939-3EADF353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Baking and Pastry Arts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E9C1556-D113-9713-7A69-A88A284DB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Mauricio Gomez Delgadillo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Myia Shanton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Carteret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Aaliyah Battle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Carteret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Emma Currie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Monique Sankey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110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AE7AEF6-F8DF-7631-79EB-9885E38CA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D6A75E61-F624-5454-B5A4-728A64705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Barbering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51478269-3F04-DD1A-049A-1EB415B0D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Myles Hightower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Holton Career And Resource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Malcolm Bridges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Holton Career And Resource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Gregory Olive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Holton Career And Resource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Alexia Pulido-Robles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Holton Career And Resource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0746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4FDDF2E-A462-74B4-7E62-166649430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2BD32DA-B004-9A1C-F2B5-062E2F37E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Barbering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DE0F418-D026-31B1-9313-80584BEE1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Lana Meadows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Clariza Cruz Cecilio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Alamance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Brandy Stewart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Alamance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6761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819F04-8A88-40EB-FAF7-F27AD6909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5FE7124-DCC6-EF90-9FFC-AC301789F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Basic Health Care Skills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E3E8C693-D3E8-670D-8E6E-CD5875975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Karim Elbeck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Saanika Agarwal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Rakeb Demere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Lily Frager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Reese Siple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3954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B597235-A358-7207-1AA1-4C5D6DBE2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2631266-7B05-348E-C28B-A67B068BE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Cabinetmaking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388ACED-C61C-3732-85DA-8EEE6A5EE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Joshua Scism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Cedar Ridge Hs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Thomas Matthews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Cedar Ridge Hs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Tyson Oswald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Cedar Ridge Hs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Jackson Stiller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Jesse Carson High School 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Carson Crist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Montgomery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0759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DE41F83-71F1-170E-09B5-A7525E2B8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759976AF-2292-4039-E8F2-FF681A07D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Cabinetmaking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B22AFDD-E06F-F9C4-B976-81EEDD4EE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Tanner Mullaly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1615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0C338CD-E648-DFAD-49D9-9DBB85E57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3D2AF5F-12A7-89B2-ACF5-787EF4DDB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Cabinetmaking 1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3E00E50-927B-DD38-72BD-ECCCE4204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Ian  Aguirre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Cedar Ridge Hs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Brice Ray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Cedar Ridge Hs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0936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8C8D707-5DD8-E991-CE92-2666F1A9B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D7204B60-F586-00E3-0D5D-AD19552D2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CPS: Business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Mgmt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&amp; Technology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EC0C2F1-27C9-418D-3583-8354C9182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Hickory Ridge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Lucy Ragsdale High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5131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49A79CE-D02E-8E82-6DA5-853FBEDDA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64A19E21-428A-2154-7861-DA3F26D27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CPS: Health Services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5EEF5765-B4C2-A2AF-7CDC-0589ECB65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Cox Mill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Hickory Ridge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5433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D7AB420-2321-0A4E-3197-0D6E79F68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EFCDBD9-424D-1E01-102D-43B296322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Additive Manufacturing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16937F0-43C8-FB5A-827A-3FBC9BF88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Applied Sciences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Applied Sciences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4831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6B75CA7-7A3E-09FB-FCFC-AB6C36FB2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46BB533-5947-CBB2-2210-BA757150D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CPS: Human Services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A28BB29-6FCB-ECF6-3852-18649413A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Uwharrie Charter Academy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Hickory Ridge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Cox Mill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Chatham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102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61C04EB-4804-FECF-B2BF-10325EB07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C6A1F5E7-6C24-D250-A210-2C2D7762F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CPS: Industrial &amp; Engineering Tech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D432281-A8B8-3FD9-1956-E7F042926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Lucy Ragsdale High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1628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43D4D58-324B-67D6-8E5C-9BD00779D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0E3503D-722E-09A3-EB4A-0C62BDE14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CPS: Industrial &amp; Engineering Tech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 dirty="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5C11BFCC-4485-679B-8C23-BA2977E3C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0687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750AC16-7FDF-D63A-C57C-A587D53BD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8C3CE70-0542-B060-1CF0-4B4FA5034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Carpentry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F62825B-EF06-3E2C-719E-6321968E6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Sean Owen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Independence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Samuel Flewellen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Alexander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Quinn Campbell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Bunn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Lukas Nelson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Bunn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Andrew  Robinson 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Pender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3424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0EF41DC-31B5-090B-DF1C-991AE7DD0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DAC80F4B-A3E4-ACD4-5324-4B1E856CD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Carpentry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E6308FC-A044-2257-4F22-9CDCB2105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Hernan Vasquez-Santiago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Lawson Bennett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Anthony Rodriguez Benitez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Montgomery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Michael Simms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Kwami Locks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85838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9251AF7-36FE-C1B8-AD2B-A53AEA53D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4397AEA-89ED-AB56-C959-B3D780C75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Carpentry 1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F106ADE-CCAD-3B28-680E-C4FE334BC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Jacob Frey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Independence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Eli Crouch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Independence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Jonathan  Fabien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Bunn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Cameron Alexander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Independence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Valentine Arellano Rojas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Northside High School Pinetown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3442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5F67EA1-08BF-9101-672C-E27FBC623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637AD05-87ED-1DC5-09A2-B0B654DFA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Chapter Display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55ED834-6AAD-72AD-C596-2774AA344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Cranberry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Ellis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Ellis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4648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660F14B-BBC8-9151-065E-4A44819E0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CB3D0D7E-E563-4CE0-1374-2C61007CA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Chapter Display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B9D24CE-A527-E52D-626D-B055CA56C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Southern Lee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Lucy Ragsdale High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2465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2B9C945-FB6F-BBAD-D5C9-84ADB688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C4C4D8E-0F9F-EDB6-0A60-28F81EFAB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CNC 2-Axis Turning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ECFBD68E-0B23-3B83-6D1E-D2D658570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Angelica Gaskins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8693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1DE9051-005E-6ADE-59FE-F0BB8DD17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B13566E-DFB2-51FE-A105-F5C1E74F1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CNC 2-Axis Turning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D776188-33FC-E690-DB7C-7F2A50025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Jeremy Wagstrom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Blum Apprenticeship Campus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Hunter Hansen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Ryver Robinson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Nathan  Smith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Comm. College &amp; Tech Institute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Zackery Seagle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Comm. College &amp; Tech Institute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1780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09CAF93-E220-7747-3B5B-808AA10B7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6CE50FD7-18F5-283C-B8DE-09CD38320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Additive Manufacturing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D6BD146-746E-43A9-2779-AB479B049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Piedmont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Western Piedmont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Davidson-Davie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7207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B96D1AC-6C1C-DF00-3A03-FE1FB6E97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F10120F-4C0C-1BDA-365F-E68D9C6DD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CNC 3-Axis Milling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0A4A2E4-3F74-AF56-6D88-6EF626D35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Greyson Parker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2411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FF0F2B0-2D2B-807F-E460-7471541A8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BC2180DE-3198-9F4E-31BB-1BE73794A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CNC 3-Axis Milling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C6094E9-3E5C-EA2C-C244-A2BA93057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Madison Coleman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Jerald Kelley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Blum Apprenticeship Campus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Madison Jones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Magnus Kohler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Benjamin Wimberly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Comm. College &amp; Tech Institute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5271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5BCCD83-6501-B90C-01AE-3A1D75565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66BB9ACC-56E1-F183-8E93-C39DA6B64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CNC 5-Axis Milling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07115EA-C66B-68BD-50C7-B2EDEA369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Brennan Brown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6568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590B673-EB3A-6B6C-6AAF-DEFC03DC1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8D29ABB3-A638-3823-C2E7-9A676DF61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CNC Programmer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0CE8FFD-3920-AE85-3CC7-81CB3460F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Atlas Pritchard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Comm. College &amp; Tech Institute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9993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CDC216B-29DC-FBA9-F548-697C70B48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7077368-4CCC-220D-2525-8377AB495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CNC Programmer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6376697-6756-6042-8D37-F38992FB9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Dylan Hoffman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Khalid Babekir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Christopher Thomas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Ebbon Cook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Caldwell Comm. College &amp; Tech Institute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3424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5EA5958-5EA4-DACD-1DD4-A751767F3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F755381-CBBD-B0EF-557B-C3310B3F0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Collision Damage Appraisal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57673FD9-1AAC-A12B-9B51-EEB69F8AA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Riley Lambert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125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3B6DF3E-5B7E-44BC-7E4A-147A68364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C0C6ED18-E8E0-A9CB-9B42-9258BF25A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Collision Damage Appraisal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964BFF4-123F-431F-1851-DCB493CA7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Kareem Abdellatif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Blue Ridge Community College-Flat Rock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Shawn Stewart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Ever Jimenez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Dillan Porter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Sheree Kenon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9439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C0729E7-3423-B995-FF87-4C7C96293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3627FD9-450D-00EF-DF2E-DCD799D9D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Collision Repair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C0FA023-1E26-89F0-A26E-394009CF2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Adam Miller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Desmond Sanders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Hans Vink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Trevor Hobbs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6597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D24AD76-BA6A-4A5E-52C0-C8E1A8347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F99376B-773A-8683-300C-1CC29AB9D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Collision Repair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95F6741-BC04-13B3-F0BB-EB7BB5A9C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Brian Mburugu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Bryson Carter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Mohab Eid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Carson Allmon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Arin Huffstetler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4394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E5E73F0-5AE1-3854-8E7B-DAA43A35A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861A6191-13E6-C45B-F3A1-5EB4195CB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Community Emergency Response Team (CERT)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4D9BB1D-40E1-2FAC-F883-019F0D47D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Crysta  Robbins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Carolina Virtual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Caden  Slawson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Franklin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Ashton Zari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Franklin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Brayden  Killian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Franklin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Brayln Wright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Franklin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8419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F92604-20A1-549B-D5FF-D45A0ED64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6C4E634-2ACA-5C21-8104-090A146D2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Adobe Video Design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EF7152A7-8ABC-2EBB-1060-9A18DB732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May  Thu Win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Thomas Dean-Rouse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Jacob Brink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Fithawi Tekle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Lucy Ragsdale High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Kelsie Reeves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Surry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6065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90BF54C-3FCA-D420-3139-2F2FB2FC5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6D4E46E-4B8B-BDB1-4BD0-24D06860E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Community Service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BBB26D6-FD9E-CE9E-2373-864E61D0C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Cranberry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9574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D5C148B-D909-A7C6-9F30-EFD34F082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46DFC62-6424-B324-91BB-D235BF03F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Community Service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51C157A0-D440-D480-49F3-14DF064B2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Cox Mill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Roanoke Rapids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Starmount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0351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A341C30-1420-96F2-A13F-0E4289B34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8AB0FCE8-E7D6-1437-7912-39BB3E2E4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Community Service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447DD65-84D9-1B85-690E-ADCB3BEC6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5504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F18FE62-6201-F424-D268-F9F9F402F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C56BEA6-B848-EEF1-FC11-DFA8D383D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Computer Programming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F04806E-F1E9-5501-72E7-4F27494DD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Micah Madanick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Steven Ferguson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Croatan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Roland Trimbach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Mooresville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Tanisha Dharmik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Kirin Pomerantz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2476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2E363A5-6C2C-C458-0EF8-B4F49CEF2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3EC958B-25C3-7803-9889-873C6613D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Computer Programming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2A4C26F-2707-17F6-49C6-E16EFA820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Morgan Payne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Aaren Bryant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Danna Ceron Diaz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Seth Wetherington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8924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65D2890-81E6-91FE-E611-D27F7ADFB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FE59357-ABC4-02B0-154E-E82D53824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Construction Core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429FD86-6609-C172-3B9D-C2778A757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Humberto Flores Bravo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A. L. Brown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Jaylen Hernandez Gutierrez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A. L. Brown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Dimas Vallecillo Perez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Independence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Ty  Weatherman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Alexander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Danielle Walters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Northside High School Jacksonville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7334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1D180DF-EA93-5451-D80E-C6E3C9BDA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D135CB4-BA7F-93BD-0FFD-E99385FA7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Construction Estimating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2801A0A-B4A1-A6EC-260E-2C1673739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Dixie Townsend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Caldwell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Malaysia Smith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Weaver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Dakota Yount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Caldwell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Jose Vivero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Hibriten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Micheal Robbins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Hibriten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6809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2ECB504-B16E-F1F7-7D40-7F07B71AD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98519CF-716A-96A3-90F1-B3694D680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Construction Tool ID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247DEF5-5DE1-3FC2-73F5-244B36A63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Madyx  Annas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Lenoir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Grayson Wheelock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Lenoir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Byron Hernandez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Lenoir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Sam Sutton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Lenoir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Landon Walker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Northern Middle School, Roxboro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195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0B06C9A-3120-DB32-151E-0EF389621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351A359-D4D8-6BEA-0B64-A6BEFC164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Construction Tool ID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5ABB0ADA-5687-0BE8-E545-1C7949242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Isabela Alvarez Almodovar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Jacksonville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Hunter Cannon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Caldwell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Corey Taylor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Jacksonville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Teagan Addy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Jacksonville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Erica  Diaz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Columbus Career &amp; College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6472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2C91BB-D8C6-3CEA-3F1D-FB527C41F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8678155-4402-5F78-3067-9F2CB1FCB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Construction Tool ID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DED70CD-C0E3-2ECB-0567-3A7CFFDD3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Nyazzia Parker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Pitt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Cesia Ramirez Santoyo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Sampson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1433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1C2CB1D-FF9B-5BDD-7B37-71A5B3CC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2B0D0BDF-CE7A-4E0B-8D6A-478025760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Adobe Visual Design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8C256ADC-5986-A220-E241-922979330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Alexander Lucey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Middle Creek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Evelyn Dong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Marcus Gaudreau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Nolan Lyle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Nolan Springer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269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592531C-6EA5-24F9-27E9-D20790184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402868D-AB85-B8AD-5044-794FC4667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Cosmetology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24E5910-8DEB-B04F-5CE9-18548A026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Madison  Broome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Jordin Smith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Kimberly Cortez Balderas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Mecklenburg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Mariliz Jeremy Baez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Holton Career And Resource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Michaela Linton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Holton Career And Resource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8523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CB0A37-3DA8-C0A1-77BB-FEBF5B084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8A62186-9AF6-8170-DBB8-F11218C40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Cosmetology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34BB6EE-25CE-55A2-2EB2-66BEF16BE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Jennifer Skinner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Haywood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Christian  Pruitt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Rockingham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Shyann Williford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Piedmont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Graci Barefoot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Sampson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Janiya  Craig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0753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770F94F-C98F-589C-C239-CA6A0CB9F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87B33EF-B9E4-DE48-5BDA-352389AF1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Cosmetology Beginner Skills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C9B93E4-ECA9-7825-3A13-825EE3988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Zariya Morrison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Mecklenburg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Ja'Miyah Slade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Mecklenburg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Tania Castillo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Mecklenburg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Janiah Lucas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Edgecombe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Zaira Alejo Sosa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0945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2D8B950-D84A-BC20-7087-D24592848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77502ED-9309-C19E-31B6-326A97C03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Cosmetology Beginner Skills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1291E77-6F50-B541-63B7-9FC1CE910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Alana Brantley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MacKenzie Larsen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Sampson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Nichole De Jesus-Ruiz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Kaliyah Newsome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2471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C7594E5-498B-3630-DF1C-E66A59D9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8C2D51E-74A0-30E6-23E4-50774EDCC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Creed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099A090-30FB-B625-9EB4-07893ABDA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Ella Reynolds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Davie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Isabela Trujillo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Southern Middle School (Roxboro)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Abigail Hook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Madyson Deaton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Pamlico Middle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754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BDF58B4-1AF8-DD65-AF09-6E01865C5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C49B7C9-6E78-311F-D9D9-D8BCB62A6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Creed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90BB4EE-A39E-BDF5-CBAE-74E52FA1D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Faith Moultrie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Albemarle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Tyler  Lykins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Columbus Career &amp; College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Maggie Lewis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Carteret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7462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2A180D3-6889-C310-C481-1E1F70462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DFE38FF-5074-2F43-3A8B-2618E9A49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Crime Scene Investigation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3E527A2-1325-7E4D-4916-73E736541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Cape Fear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J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Seventy First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310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7CD4208-D0C1-E840-239A-229C9DF49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AA31D101-EC5D-5CEE-6C64-96223236F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it-IT">
                <a:solidFill>
                  <a:schemeClr val="accent2">
                    <a:lumMod val="50000"/>
                  </a:schemeClr>
                </a:solidFill>
              </a:rPr>
              <a:t>Crime Scene Investigation</a:t>
            </a:r>
            <a:br>
              <a:rPr lang="it-IT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6E797F0-063F-258D-06D7-185BDD25A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Piedmont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Piedmont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9704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E63DFC2-D03D-19FD-7BAD-4DD498440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CFA8B37-1073-1550-CC96-46B9CA419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Criminal Justice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037AF1CB-D9A7-428E-7B99-4B7ABCCD0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Phoenix (Abigail) Wagner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Pine Forest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Dalton Bartlett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Monroe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Sarah Shan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Teagan Lycans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Aiden  Fines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Porter Ridge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2289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7D52044-287A-6341-11B5-83AE7DCBD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FEB3369-12F2-A0CA-68E9-BF41C164A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Criminal Justice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6CD93067-B5C6-AC46-2B2F-8B2579965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Levi Wezowicz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Piedmont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Rebecca  Lewis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0158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E3E565F-0ADD-3FE2-FF1F-3DA655415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D1581B9-3940-1453-6EAC-18EF4F4A0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Advertising Design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1ACA161F-B972-178A-A867-1F21EBB51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Ella Lancaster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Middle Creek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Bayley Brackett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Burns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Eva Michael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095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84A7A56-82B6-F54E-6F01-096B1F827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0675D4D-D8DF-01E0-9922-CFC25CE2E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Culinary Arts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32EA67C0-B968-C523-11B1-7A376A9FC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Hendrix Torres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Carteret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Emma Foley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Carteret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Ellen  Zhang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East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Elias Cruz 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Uwharrie Charter Academy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Alicia Ramirez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Pine Forest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319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DDAB0ED-4A8E-2798-E42A-3B17EFF4E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DD3EE7C6-1830-F7B1-9BBB-8DFFBC042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Culinary Arts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C552565-1C78-B2DE-B799-811EA2188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Trevor Torrence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Carteret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Spencer Nelson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Thomas Whitesides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Central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Damian Lucero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Coastal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Andrea Railey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Central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1874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4FD9EAB-89F6-97C2-71FF-F8F6D986B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E434C16-CB62-262E-BA91-737CE4081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Customer Service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09A0F7E-4148-BDF9-4074-8F67184CB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Terry Murray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Carteret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Leila Somera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Northside High School Jacksonville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Isabelle Rasmussen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West Stanly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Janiyah  Silver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Nash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Tatiyana Gibbs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Northside High School Jacksonville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4603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E6EDDDA-451F-67B4-E560-9EAA348FD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B9A2F7C1-39A2-085E-A23B-6D34F54CB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Customer Service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C3FF7B7-F300-C76F-EE73-4BA59E6EC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Chase Bennett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Carteret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Miguel Sanchez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Sampson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6803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4CA0185-23CC-927D-3E14-7583B5851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6DDE90A-5D01-8599-7EBA-2BC1C0CA6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Cyber Security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82B5ED71-52E3-AED4-8290-ADAD2FA3D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Green Hope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Robeson County Career Center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1043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A3CB4AD-C08B-909A-241F-396EE646B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D5B62C6-BCBB-864A-185A-A4322443B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Cyber Security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73E6353-EDD7-BE32-62AA-B356A3CEB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AB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B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Cleveland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1875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A90D69F-BC4F-509C-1269-4B0E73B74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8E1D3818-3586-F30E-5081-16B36BCA7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Debate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Middle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CD89EB5-7FF4-941B-B476-4534D4690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North Davie Middle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3884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F87D67E-A6FA-FE24-72E6-D23879F8B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0EB79AB-D212-FE8F-3682-FDC69C7ED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Debate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268F818-F19B-7AD6-36D2-10160572C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Southern Lee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U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Cox Mill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972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7ED98C-4B37-E898-C1A1-5DB7D04C7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32A9B759-635A-DCB1-0B54-F61DA3F31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Debate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F7475A18-22D7-D340-EA3A-76ABCB67D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Sampson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1714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8283936-946A-25BB-11BE-9BF843E20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F4A3381B-A087-2441-EF46-C3E83B048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Dental Assisting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22D04796-155A-8443-926A-FBD2C826E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Amelia Shuping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Madison  Coup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Davidson-Davie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Maria Jaramillo-Guevara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Jasmine Ducker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Staysi Estrada-Olguin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6556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EDC0B9A-A8AB-BDA2-460A-94098654D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CDB0DBB6-E76B-D96E-F7D3-CFC05EB68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Advertising Design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9C402215-12DE-FDA9-6BD5-3C641CE4F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Oralia Hernandez-Lozano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6071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83EDEF-808D-A3F1-2FD3-E7ACB2F3C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878E3C67-1751-9450-482A-84A0DD440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Diesel Equipment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B267D9CC-992D-CAC4-3EF8-B5567E4DD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Parker Grimes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Forbush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Roger Royal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Wilkes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Jacob Blalock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Guilford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Kaden Shoemaker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Grant Marsh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6946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BEFC111-9613-9A63-3FE7-2ACF286FC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BDF647E4-3804-8178-6316-70CF36AC2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Diesel Equipment Technology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A531C5B3-8989-2D07-A056-56A05AC0B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Caleb Powell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Madison Boone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Brody Lankford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Zachary Stevens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John David Swink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Forsyth Tech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9706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0910278-85DB-4B7D-5581-F7CEB0EB3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C8FAF837-47B6-A83E-CE15-A2E773EFA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Digital Cinema Production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210302C8-D63D-6838-128C-3534ED219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J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Chapel Hill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Wesleyan Christian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Weaver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Cuthbertson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Middle Creek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9432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9280150-9ED7-521F-C855-34FB54CAA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0E5309A4-9726-CE1A-0C7C-C1B61C51A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Drafting 1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4881A802-5E86-C282-E5B5-649927731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Shria Rajesh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South Iredell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Chase Marquis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 Britt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Satvi Eadala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Cox Mill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David Wang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Apex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Eboni Jay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Seventy First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1943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2B0AB45-92BC-8B80-0F21-E9AACD12D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8D9E2093-795F-2E5F-18A2-3EE158032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Drone Pilot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C550E935-CA4B-D213-CF9D-D4ED28B25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J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Douglas Byrd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Mooresville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C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Iredell-Statesville Career Academy &amp; Tech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Cape Fear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Team G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Douglas Byrd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21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3966A35-4678-1197-D0F7-CBFA4C54F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1D8FB355-9867-52AA-AF8A-AEF283449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Drone Pilot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E24D4D0C-413A-9F8F-5682-29E2FEB37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Team A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Rowan Cabarrus Community College - Salisbury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5504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B36A00D-1133-3617-FCF3-4474DCA8D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E9D5644A-EE17-001E-0313-BEB6DC736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Early Childhood Education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83F5D807-4B1C-52FC-6268-E74AACA8B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Haidyn Deal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Starmount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Sophia Beyer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Havelock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Lily Tronsen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Davie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Kate  Taylor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Piedmont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Jalisa Pryce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Jacksonville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2688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CBEA53B-D2B1-C538-03F2-196A3AFD8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444A049B-CC13-8118-15ED-230563D87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Early Childhood Education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D6329346-9A60-352A-403D-DB95F4D35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Jacqueline McDonald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Coastal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Caylin McGibney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Coastal Carolina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Algeria Islam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Katina Brown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Craven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7363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20EC862-9348-C3D1-BA39-98EF2C7A9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98D2FFE2-1AB3-E111-57A8-333EF3DB2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Electrical Construction Wiring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High School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CA5AFF2-4936-4BA5-CCAF-C8D6FED9F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William Farrell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Mount Pleasant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Elijah Anderson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Alexander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Elijah Harrington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Alexander Central High School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Samuel Cline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Vernon Malone College And Career Academy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Isaac Hostetter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Catawba Valley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9589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5C2F441-85F1-D1F0-F282-9604400CE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Box">
            <a:extLst>
              <a:ext uri="{FF2B5EF4-FFF2-40B4-BE49-F238E27FC236}">
                <a16:creationId xmlns:a16="http://schemas.microsoft.com/office/drawing/2014/main" id="{54FC5680-AF45-BF3B-67F9-3FB4878CA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124"/>
            <a:ext cx="9144000" cy="1040825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Electrical Construction Wiring</a:t>
            </a:r>
            <a:br>
              <a:rPr lang="en-US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600">
                <a:solidFill>
                  <a:srgbClr val="333333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College</a:t>
            </a:r>
            <a:endParaRPr lang="en-US" sz="2600" dirty="0">
              <a:solidFill>
                <a:srgbClr val="333333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2051" name="ContentBox">
            <a:extLst>
              <a:ext uri="{FF2B5EF4-FFF2-40B4-BE49-F238E27FC236}">
                <a16:creationId xmlns:a16="http://schemas.microsoft.com/office/drawing/2014/main" id="{7FE493CC-DB12-2259-4C25-B0866317F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r>
              <a:rPr lang="en-US" sz="2800">
                <a:solidFill>
                  <a:srgbClr val="FFB90F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Gold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Sincere Betton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Rowan Cabarrus Community College - Salisbury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6C6C6C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Silver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Yousef Chemali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Wake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rgbClr val="A2785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Jose Diaz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Haywood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4th Place   Seth Jackson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Surry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r>
              <a:rPr lang="en-US" sz="2800">
                <a:solidFill>
                  <a:schemeClr val="accent2">
                    <a:lumMod val="50000"/>
                  </a:schemeClr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5th Place   Brennan Stanfield
</a:t>
            </a:r>
            <a:r>
              <a:rPr lang="en-US" sz="1800">
                <a:solidFill>
                  <a:srgbClr val="333333"/>
                </a:solidFill>
                <a:effectLst>
                  <a:prstShdw prst="shdw14" dist="35921" dir="2700001">
                    <a:scrgbClr r="0" g="0" b="0">
                      <a:alpha val="43000"/>
                    </a:scrgbClr>
                  </a:prstShdw>
                </a:effectLst>
              </a:rPr>
              <a:t>   Fayetteville Technical Community College</a:t>
            </a:r>
            <a:endParaRPr lang="en-US" sz="2800">
              <a:solidFill>
                <a:schemeClr val="accent2">
                  <a:lumMod val="50000"/>
                </a:schemeClr>
              </a:solidFill>
              <a:effectLst>
                <a:prstShdw prst="shdw14" dist="35921" dir="2700001">
                  <a:scrgbClr r="0" g="0" b="0">
                    <a:alpha val="43000"/>
                  </a:scrgbClr>
                </a:prstShd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5093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rev="1"/>
    </p:bldLst>
  </p:timing>
</p:sld>
</file>

<file path=ppt/theme/theme1.xml><?xml version="1.0" encoding="utf-8"?>
<a:theme xmlns:a="http://schemas.openxmlformats.org/drawingml/2006/main" name="Macro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</Template>
  <TotalTime>313</TotalTime>
  <Words>10387</Words>
  <Application>Microsoft Office PowerPoint</Application>
  <PresentationFormat>On-screen Show (16:9)</PresentationFormat>
  <Paragraphs>1473</Paragraphs>
  <Slides>255</Slides>
  <Notes>255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255</vt:i4>
      </vt:variant>
    </vt:vector>
  </HeadingPairs>
  <TitlesOfParts>
    <vt:vector size="260" baseType="lpstr">
      <vt:lpstr>Arial</vt:lpstr>
      <vt:lpstr>Arial Black</vt:lpstr>
      <vt:lpstr>Calibri</vt:lpstr>
      <vt:lpstr>Times New Roman</vt:lpstr>
      <vt:lpstr>Macro</vt:lpstr>
      <vt:lpstr>3-D Visualization and Animation High School</vt:lpstr>
      <vt:lpstr>3-D Visualization and Animation College</vt:lpstr>
      <vt:lpstr>Additive Manufacturing Middle School</vt:lpstr>
      <vt:lpstr>Additive Manufacturing High School</vt:lpstr>
      <vt:lpstr>Additive Manufacturing College</vt:lpstr>
      <vt:lpstr>Adobe Video Design High School</vt:lpstr>
      <vt:lpstr>Adobe Visual Design High School</vt:lpstr>
      <vt:lpstr>Advertising Design High School</vt:lpstr>
      <vt:lpstr>Advertising Design College</vt:lpstr>
      <vt:lpstr>American Spirit Middle School</vt:lpstr>
      <vt:lpstr>American Spirit High School</vt:lpstr>
      <vt:lpstr>Anything But Hair High School</vt:lpstr>
      <vt:lpstr>Anything But Hair College</vt:lpstr>
      <vt:lpstr>Architectural Drafting High School</vt:lpstr>
      <vt:lpstr>Architectural Drafting College</vt:lpstr>
      <vt:lpstr>Audio Production High School</vt:lpstr>
      <vt:lpstr>Audio Production College</vt:lpstr>
      <vt:lpstr>Automated Manufacturing Tech College</vt:lpstr>
      <vt:lpstr>Automotive - Beginner High School</vt:lpstr>
      <vt:lpstr>Automotive Refinishing Technology High School</vt:lpstr>
      <vt:lpstr>Automotive Refinishing Technology College</vt:lpstr>
      <vt:lpstr>Automotive Service MLR High School</vt:lpstr>
      <vt:lpstr>Automotive Service Tech CCP High School</vt:lpstr>
      <vt:lpstr>Automotive Service Technology College</vt:lpstr>
      <vt:lpstr>Automotive Tool ID Middle School</vt:lpstr>
      <vt:lpstr>Automotive Tool ID High School</vt:lpstr>
      <vt:lpstr>Automotive Tool ID College</vt:lpstr>
      <vt:lpstr>Aviation Maintenance Technology High School</vt:lpstr>
      <vt:lpstr>Aviation Maintenance Technology College</vt:lpstr>
      <vt:lpstr>Baking and Pastry Arts High School</vt:lpstr>
      <vt:lpstr>Baking and Pastry Arts College</vt:lpstr>
      <vt:lpstr>Barbering High School</vt:lpstr>
      <vt:lpstr>Barbering College</vt:lpstr>
      <vt:lpstr>Basic Health Care Skills High School</vt:lpstr>
      <vt:lpstr>Cabinetmaking High School</vt:lpstr>
      <vt:lpstr>Cabinetmaking College</vt:lpstr>
      <vt:lpstr>Cabinetmaking 1 High School</vt:lpstr>
      <vt:lpstr>CPS: Business Mgmt &amp; Technology High School</vt:lpstr>
      <vt:lpstr>CPS: Health Services High School</vt:lpstr>
      <vt:lpstr>CPS: Human Services High School</vt:lpstr>
      <vt:lpstr>CPS: Industrial &amp; Engineering Tech High School</vt:lpstr>
      <vt:lpstr>CPS: Industrial &amp; Engineering Tech College</vt:lpstr>
      <vt:lpstr>Carpentry High School</vt:lpstr>
      <vt:lpstr>Carpentry College</vt:lpstr>
      <vt:lpstr>Carpentry 1 High School</vt:lpstr>
      <vt:lpstr>Chapter Display Middle School</vt:lpstr>
      <vt:lpstr>Chapter Display High School</vt:lpstr>
      <vt:lpstr>CNC 2-Axis Turning High School</vt:lpstr>
      <vt:lpstr>CNC 2-Axis Turning College</vt:lpstr>
      <vt:lpstr>CNC 3-Axis Milling High School</vt:lpstr>
      <vt:lpstr>CNC 3-Axis Milling College</vt:lpstr>
      <vt:lpstr>CNC 5-Axis Milling College</vt:lpstr>
      <vt:lpstr>CNC Programmer High School</vt:lpstr>
      <vt:lpstr>CNC Programmer College</vt:lpstr>
      <vt:lpstr>Collision Damage Appraisal High School</vt:lpstr>
      <vt:lpstr>Collision Damage Appraisal College</vt:lpstr>
      <vt:lpstr>Collision Repair Technology High School</vt:lpstr>
      <vt:lpstr>Collision Repair Technology College</vt:lpstr>
      <vt:lpstr>Community Emergency Response Team (CERT) High School</vt:lpstr>
      <vt:lpstr>Community Service Middle School</vt:lpstr>
      <vt:lpstr>Community Service High School</vt:lpstr>
      <vt:lpstr>Community Service College</vt:lpstr>
      <vt:lpstr>Computer Programming High School</vt:lpstr>
      <vt:lpstr>Computer Programming College</vt:lpstr>
      <vt:lpstr>Construction Core High School</vt:lpstr>
      <vt:lpstr>Construction Estimating High School</vt:lpstr>
      <vt:lpstr>Construction Tool ID Middle School</vt:lpstr>
      <vt:lpstr>Construction Tool ID High School</vt:lpstr>
      <vt:lpstr>Construction Tool ID College</vt:lpstr>
      <vt:lpstr>Cosmetology High School</vt:lpstr>
      <vt:lpstr>Cosmetology College</vt:lpstr>
      <vt:lpstr>Cosmetology Beginner Skills High School</vt:lpstr>
      <vt:lpstr>Cosmetology Beginner Skills College</vt:lpstr>
      <vt:lpstr>Creed Middle School</vt:lpstr>
      <vt:lpstr>Creed High School</vt:lpstr>
      <vt:lpstr>Crime Scene Investigation High School</vt:lpstr>
      <vt:lpstr>Crime Scene Investigation College</vt:lpstr>
      <vt:lpstr>Criminal Justice High School</vt:lpstr>
      <vt:lpstr>Criminal Justice College</vt:lpstr>
      <vt:lpstr>Culinary Arts High School</vt:lpstr>
      <vt:lpstr>Culinary Arts College</vt:lpstr>
      <vt:lpstr>Customer Service High School</vt:lpstr>
      <vt:lpstr>Customer Service College</vt:lpstr>
      <vt:lpstr>Cyber Security High School</vt:lpstr>
      <vt:lpstr>Cyber Security College</vt:lpstr>
      <vt:lpstr>Debate Middle School</vt:lpstr>
      <vt:lpstr>Debate High School</vt:lpstr>
      <vt:lpstr>Debate College</vt:lpstr>
      <vt:lpstr>Dental Assisting College</vt:lpstr>
      <vt:lpstr>Diesel Equipment Technology High School</vt:lpstr>
      <vt:lpstr>Diesel Equipment Technology College</vt:lpstr>
      <vt:lpstr>Digital Cinema Production High School</vt:lpstr>
      <vt:lpstr>Drafting 1 High School</vt:lpstr>
      <vt:lpstr>Drone Pilot High School</vt:lpstr>
      <vt:lpstr>Drone Pilot College</vt:lpstr>
      <vt:lpstr>Early Childhood Education High School</vt:lpstr>
      <vt:lpstr>Early Childhood Education College</vt:lpstr>
      <vt:lpstr>Electrical Construction Wiring High School</vt:lpstr>
      <vt:lpstr>Electrical Construction Wiring College</vt:lpstr>
      <vt:lpstr>Electrical Construction Wiring 1 High School</vt:lpstr>
      <vt:lpstr>Electronics Technology High School</vt:lpstr>
      <vt:lpstr>Electronics Technology College</vt:lpstr>
      <vt:lpstr>Emergency Management Poster High School</vt:lpstr>
      <vt:lpstr>Emergency Management Quiz Bowl High School</vt:lpstr>
      <vt:lpstr>EMT High School</vt:lpstr>
      <vt:lpstr>EMT College</vt:lpstr>
      <vt:lpstr>Engineering Technology &amp; Design High School</vt:lpstr>
      <vt:lpstr>Engineering Technology &amp; Design College</vt:lpstr>
      <vt:lpstr>Entrepreneurship High School</vt:lpstr>
      <vt:lpstr>Entrepreneurship College</vt:lpstr>
      <vt:lpstr>Esthetics College</vt:lpstr>
      <vt:lpstr>Extemporaneous Speaking Middle School</vt:lpstr>
      <vt:lpstr>Extemporaneous Speaking High School</vt:lpstr>
      <vt:lpstr>Fantasy Hair and Makeup High School</vt:lpstr>
      <vt:lpstr>Fantasy Hair and Makeup College</vt:lpstr>
      <vt:lpstr>Firefighting Basic High School</vt:lpstr>
      <vt:lpstr>Firefighting Intermediate High School</vt:lpstr>
      <vt:lpstr>Firefighting National High School</vt:lpstr>
      <vt:lpstr>Firefighting National College</vt:lpstr>
      <vt:lpstr>First Aid-CPR High School</vt:lpstr>
      <vt:lpstr>First Aid-CPR College</vt:lpstr>
      <vt:lpstr>Hair Coloring High School</vt:lpstr>
      <vt:lpstr>Hair Coloring College</vt:lpstr>
      <vt:lpstr>Health Knowledge Bowl High School</vt:lpstr>
      <vt:lpstr>Health Occ Professional Portfolio High School</vt:lpstr>
      <vt:lpstr>Health Occ Professional Portfolio College</vt:lpstr>
      <vt:lpstr>HVAC/R High School</vt:lpstr>
      <vt:lpstr>HVAC/R College</vt:lpstr>
      <vt:lpstr>Heavy Equipment Operation High School</vt:lpstr>
      <vt:lpstr>Heavy Equipment Operation College</vt:lpstr>
      <vt:lpstr>Industrial Motor Control High School</vt:lpstr>
      <vt:lpstr>Industrial Motor Control College</vt:lpstr>
      <vt:lpstr>Information Technology Services High School</vt:lpstr>
      <vt:lpstr>Information Technology Services College</vt:lpstr>
      <vt:lpstr>Interactive App &amp; Video Game Creation High School</vt:lpstr>
      <vt:lpstr>Interactive App &amp; Video Game Creation College</vt:lpstr>
      <vt:lpstr>Internet of Things College</vt:lpstr>
      <vt:lpstr>Internetworking High School</vt:lpstr>
      <vt:lpstr>Internetworking College</vt:lpstr>
      <vt:lpstr>Job Interview High School</vt:lpstr>
      <vt:lpstr>Job Interview College</vt:lpstr>
      <vt:lpstr>Job Skill Demonstration A Middle School</vt:lpstr>
      <vt:lpstr>Job Skill Demonstration A High School</vt:lpstr>
      <vt:lpstr>Job Skill Demonstration A College</vt:lpstr>
      <vt:lpstr>Job Skill Demonstration Open Middle School</vt:lpstr>
      <vt:lpstr>Job Skill Demonstration Open High School</vt:lpstr>
      <vt:lpstr>Job Skill Demonstration Open College</vt:lpstr>
      <vt:lpstr>Marine Service Technology High School</vt:lpstr>
      <vt:lpstr>Marine Service Technology College</vt:lpstr>
      <vt:lpstr>Masonry High School</vt:lpstr>
      <vt:lpstr>Masonry College</vt:lpstr>
      <vt:lpstr>Masonry 1 High School</vt:lpstr>
      <vt:lpstr>Masonry Bulletin Board High School</vt:lpstr>
      <vt:lpstr>Masonry Estimating High School</vt:lpstr>
      <vt:lpstr>Masonry Tool ID High School</vt:lpstr>
      <vt:lpstr>Mechatronics High School</vt:lpstr>
      <vt:lpstr>Mechatronics College</vt:lpstr>
      <vt:lpstr>Medical Assisting High School</vt:lpstr>
      <vt:lpstr>Medical Assisting College</vt:lpstr>
      <vt:lpstr>Medical Math High School</vt:lpstr>
      <vt:lpstr>Medical Math College/Postsecondary</vt:lpstr>
      <vt:lpstr>Medical Terminology High School</vt:lpstr>
      <vt:lpstr>Medical Terminology College/Postsecondary</vt:lpstr>
      <vt:lpstr>Mobile Electronics Installation High School</vt:lpstr>
      <vt:lpstr>Mobile Robotics High School</vt:lpstr>
      <vt:lpstr>Mobile Robotics College</vt:lpstr>
      <vt:lpstr>Motorcycle Service Technology High School</vt:lpstr>
      <vt:lpstr>Motorcycle Service Technology College</vt:lpstr>
      <vt:lpstr>Nail Care High School</vt:lpstr>
      <vt:lpstr>Nail Care College</vt:lpstr>
      <vt:lpstr>Natural Hair Design &amp; Braids High School</vt:lpstr>
      <vt:lpstr>Natural Hair Design &amp; Braids College</vt:lpstr>
      <vt:lpstr>Nurse Assisting High School</vt:lpstr>
      <vt:lpstr>Nurse Assisting College</vt:lpstr>
      <vt:lpstr>Opening and Closing Ceremonies Middle School</vt:lpstr>
      <vt:lpstr>Opening and Closing Ceremonies High School</vt:lpstr>
      <vt:lpstr>Outstanding Chapter Middle School</vt:lpstr>
      <vt:lpstr>Outstanding Chapter High School</vt:lpstr>
      <vt:lpstr>Outstanding Chapter College</vt:lpstr>
      <vt:lpstr>Photography High School</vt:lpstr>
      <vt:lpstr>Photography College</vt:lpstr>
      <vt:lpstr>Pin Design Middle School</vt:lpstr>
      <vt:lpstr>Pin Design High School</vt:lpstr>
      <vt:lpstr>Pin Design College</vt:lpstr>
      <vt:lpstr>Pledge Middle School</vt:lpstr>
      <vt:lpstr>Pledge High School</vt:lpstr>
      <vt:lpstr>Plumbing College</vt:lpstr>
      <vt:lpstr>Poster -  Prepared Middle School</vt:lpstr>
      <vt:lpstr>Poster -  Prepared High School</vt:lpstr>
      <vt:lpstr>Poster - Extemporaneous High School</vt:lpstr>
      <vt:lpstr>Power Equipment Technology High School</vt:lpstr>
      <vt:lpstr>Power Equipment Technology College</vt:lpstr>
      <vt:lpstr>Practical Nursing High School</vt:lpstr>
      <vt:lpstr>Practical Nursing College</vt:lpstr>
      <vt:lpstr>Prepared Speech Middle School</vt:lpstr>
      <vt:lpstr>Prepared Speech High School</vt:lpstr>
      <vt:lpstr>Prepared Speech College</vt:lpstr>
      <vt:lpstr>Principles of Engineering High School</vt:lpstr>
      <vt:lpstr>Principles of Engineering College</vt:lpstr>
      <vt:lpstr>Promotional Bulletin Board Middle School</vt:lpstr>
      <vt:lpstr>Promotional Bulletin Board High School</vt:lpstr>
      <vt:lpstr>Promotional Bulletin Board College</vt:lpstr>
      <vt:lpstr>Quiz Bowl High School</vt:lpstr>
      <vt:lpstr>Related Technical Math High School</vt:lpstr>
      <vt:lpstr>Related Technical Math College/Postsecondary</vt:lpstr>
      <vt:lpstr>Restaurant Service High School</vt:lpstr>
      <vt:lpstr>Restaurant Service College</vt:lpstr>
      <vt:lpstr>Robotics and Automation Technology College</vt:lpstr>
      <vt:lpstr>Robotics: Urban Search &amp; Rescue Middle School</vt:lpstr>
      <vt:lpstr>Robotics: Urban Search &amp; Rescue High School</vt:lpstr>
      <vt:lpstr>Robotics: Urban Search &amp; Rescue College</vt:lpstr>
      <vt:lpstr>Screen Printing College</vt:lpstr>
      <vt:lpstr>Sheetmetal College</vt:lpstr>
      <vt:lpstr>Skill Project Showcase:  Cabinet/Furniture Making High School</vt:lpstr>
      <vt:lpstr>Skill Project Showcase:  Carpentry High School</vt:lpstr>
      <vt:lpstr>Skill Project Showcase:  Carpentry College</vt:lpstr>
      <vt:lpstr>Skill Project Showcase:  Cosmetology High School</vt:lpstr>
      <vt:lpstr>Skill Project Showcase:  Cosmetology College</vt:lpstr>
      <vt:lpstr>Skill Project Showcase:  Culinary High School</vt:lpstr>
      <vt:lpstr>Skill Project Showcase:  Culinary College</vt:lpstr>
      <vt:lpstr>Skill Project Showcase: Digital Media High School</vt:lpstr>
      <vt:lpstr>Skill Project Showcase:  Engineering High School</vt:lpstr>
      <vt:lpstr>Skill Project Showcase: Medical/Health High School</vt:lpstr>
      <vt:lpstr>Skill Project Showcase:  Metalworking High School</vt:lpstr>
      <vt:lpstr>Skill Project Showcase:  Metalworking College</vt:lpstr>
      <vt:lpstr>Skill Project Showcase:  Middle School Middle School</vt:lpstr>
      <vt:lpstr>Skill Project Showcase:  Transportation High School</vt:lpstr>
      <vt:lpstr>Skill Project Showcase:  Transportation College</vt:lpstr>
      <vt:lpstr>Spelling Middle School</vt:lpstr>
      <vt:lpstr>Spelling High School</vt:lpstr>
      <vt:lpstr>Team Engineering Challenge Middle School</vt:lpstr>
      <vt:lpstr>TeamWorks High School</vt:lpstr>
      <vt:lpstr>TeamWorks College</vt:lpstr>
      <vt:lpstr>Technical Computer Applications High School</vt:lpstr>
      <vt:lpstr>Technical Computer Applications College</vt:lpstr>
      <vt:lpstr>Technical Drafting High School</vt:lpstr>
      <vt:lpstr>Technical Drafting College</vt:lpstr>
      <vt:lpstr>Telecommunications Cabling College</vt:lpstr>
      <vt:lpstr>T-Shirt Design Middle School</vt:lpstr>
      <vt:lpstr>T-Shirt Design High School</vt:lpstr>
      <vt:lpstr>T-Shirt Design College</vt:lpstr>
      <vt:lpstr>Video (TV) Production High School</vt:lpstr>
      <vt:lpstr>Video (TV) Production College</vt:lpstr>
      <vt:lpstr>Video News Production High School</vt:lpstr>
      <vt:lpstr>Video News Production College</vt:lpstr>
      <vt:lpstr>Web Design High School</vt:lpstr>
      <vt:lpstr>Web Design College</vt:lpstr>
      <vt:lpstr>Wedding Cake Decorating High School</vt:lpstr>
      <vt:lpstr>Wedding Cake Decorating College</vt:lpstr>
      <vt:lpstr>Welding High School</vt:lpstr>
      <vt:lpstr>Welding College</vt:lpstr>
      <vt:lpstr>Welding Fabrication High School</vt:lpstr>
      <vt:lpstr>Welding Fabrication College</vt:lpstr>
      <vt:lpstr>Welding Sculpture High School</vt:lpstr>
      <vt:lpstr>Welding Sculpture College</vt:lpstr>
    </vt:vector>
  </TitlesOfParts>
  <Company>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 Storage</dc:title>
  <dc:creator>Mark Williams</dc:creator>
  <cp:lastModifiedBy>SkillsUSA North Carolina</cp:lastModifiedBy>
  <cp:revision>42</cp:revision>
  <dcterms:created xsi:type="dcterms:W3CDTF">2012-01-11T03:35:41Z</dcterms:created>
  <dcterms:modified xsi:type="dcterms:W3CDTF">2026-04-20T16:03:10Z</dcterms:modified>
</cp:coreProperties>
</file>