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421" r:id="rId42"/>
    <p:sldId id="316" r:id="rId43"/>
    <p:sldId id="42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5" r:id="rId61"/>
    <p:sldId id="269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411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1" r:id="rId87"/>
    <p:sldId id="362" r:id="rId88"/>
    <p:sldId id="363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4" r:id="rId127"/>
    <p:sldId id="405" r:id="rId128"/>
    <p:sldId id="272" r:id="rId129"/>
    <p:sldId id="406" r:id="rId130"/>
    <p:sldId id="258" r:id="rId131"/>
    <p:sldId id="259" r:id="rId132"/>
    <p:sldId id="260" r:id="rId133"/>
    <p:sldId id="261" r:id="rId134"/>
    <p:sldId id="262" r:id="rId135"/>
    <p:sldId id="263" r:id="rId136"/>
    <p:sldId id="264" r:id="rId137"/>
    <p:sldId id="265" r:id="rId138"/>
    <p:sldId id="266" r:id="rId139"/>
    <p:sldId id="268" r:id="rId140"/>
    <p:sldId id="270" r:id="rId141"/>
    <p:sldId id="271" r:id="rId142"/>
    <p:sldId id="273" r:id="rId143"/>
    <p:sldId id="274" r:id="rId144"/>
    <p:sldId id="412" r:id="rId145"/>
    <p:sldId id="413" r:id="rId146"/>
    <p:sldId id="417" r:id="rId147"/>
    <p:sldId id="414" r:id="rId148"/>
    <p:sldId id="416" r:id="rId149"/>
    <p:sldId id="407" r:id="rId150"/>
    <p:sldId id="408" r:id="rId151"/>
    <p:sldId id="409" r:id="rId152"/>
    <p:sldId id="423" r:id="rId153"/>
    <p:sldId id="424" r:id="rId154"/>
    <p:sldId id="425" r:id="rId155"/>
    <p:sldId id="426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2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AUTOMOTIVE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Core Removing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490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Charger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933446" cy="4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Rotor Micrometer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633" y="1226032"/>
            <a:ext cx="4120582" cy="36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Coolant System Tester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8350"/>
            <a:ext cx="43434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101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Creeper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4409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102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Dial Indicator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4376"/>
            <a:ext cx="4876800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103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Heat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Packer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905000"/>
            <a:ext cx="571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Face Shield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9721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106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Fender Cover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Floor 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267075" cy="4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Calipers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Handheld Vacuum Pump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109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Quick Coupler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2209800"/>
            <a:ext cx="304305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110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Hydraulic Press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111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457325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112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6465"/>
            <a:ext cx="3672431" cy="45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113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Puller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114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Depth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960"/>
            <a:ext cx="4724400" cy="44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115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116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Oil Filter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5531"/>
            <a:ext cx="434340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Oxy-acetylene Torch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Chocks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85956" cy="31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Parts Washer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88620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119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38046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120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Solas</a:t>
            </a:r>
            <a:r>
              <a:rPr lang="en-US" sz="2800" dirty="0"/>
              <a:t> Scan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Screw Extractor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34" y="1905000"/>
            <a:ext cx="48693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Serpentine Belt </a:t>
            </a:r>
            <a:r>
              <a:rPr lang="en-US" sz="2800" dirty="0" err="1"/>
              <a:t>Tensioner</a:t>
            </a:r>
            <a:r>
              <a:rPr lang="en-US" sz="2800" dirty="0"/>
              <a:t>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0" y="1905000"/>
            <a:ext cx="68310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123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Snap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8616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124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Iron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125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Open End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552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126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92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127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2097" cy="36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Flaring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26168"/>
            <a:ext cx="4267200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Chuck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0836" name="Picture 4" descr="http://public.snapon.com/R_RRD/Objects_lg/images/YA1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7386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129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Inspection Mirror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2472"/>
            <a:ext cx="7696200" cy="23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130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Torch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8788" name="Picture 4" descr="http://public.snapon.com/R_RRD/Objects_lg/images/TORC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8459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131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7764" name="Picture 4" descr="http://public.snapon.com/R_RRD/Objects_lg/images/TD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63603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132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6742" name="Picture 6" descr="http://public.snapon.com/R_RRD/Objects_lg/images/R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1163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133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4859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Cordless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00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135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Hole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4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136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Lineman’s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6194" name="Picture 2" descr="http://public.snapon.com/R_RRD/Objects_lg/images/C59AH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39467"/>
            <a:ext cx="7086601" cy="3103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137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Stem Inserter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4146" name="Picture 2" descr="http://public.snapon.com/R_RRD/Objects_lg/images/V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32707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Torx</a:t>
            </a:r>
            <a:r>
              <a:rPr lang="en-US" sz="2800" dirty="0"/>
              <a:t>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Grease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86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139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Timing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1074" name="Picture 2" descr="http://public.snapon.com/R_RRD/Objects_lg/images/MT1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562600" cy="4316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140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Boot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241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141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Balancer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8002" name="Picture 2" descr="http://public.snapon.com/R_RRD/Objects_lg/images/EEWB3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81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Ear Protection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10013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143</a:t>
            </a:r>
          </a:p>
        </p:txBody>
      </p:sp>
    </p:spTree>
    <p:extLst>
      <p:ext uri="{BB962C8B-B14F-4D97-AF65-F5344CB8AC3E}">
        <p14:creationId xmlns:p14="http://schemas.microsoft.com/office/powerpoint/2010/main" val="577600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Full Face Respirator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86000"/>
            <a:ext cx="1876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6"/>
            <a:ext cx="5638800" cy="4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556028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Coil Spring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9875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23169781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Tail Pipe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28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54817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Tailpipe / Exhaust Stretcher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1648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16850020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Dust and Grease Cap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983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 &amp; Die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Wheel Extension 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927735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149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Bender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6330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2642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Diagonal Cutter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472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Slip-Joint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Adjuster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2080"/>
            <a:ext cx="5181601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Needle Nose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59962" cy="33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Retaining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084"/>
            <a:ext cx="4648200" cy="46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Terminal Crimping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433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Test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06471" cy="3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Brake Drum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4403"/>
            <a:ext cx="5638800" cy="26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Tire Pressure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581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1510" cy="3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Caliper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90349" cy="42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Stripper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5437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02" y="1295400"/>
            <a:ext cx="57599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833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Drift 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5659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29400" cy="2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3047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Sliding T-Handle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85547" cy="2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425383" cy="3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 Joint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0" y="1143000"/>
            <a:ext cx="2591435" cy="42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35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4793" cy="2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Clutch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5" name="Picture 4" descr="SDM242, Bit, Clutch A, 3/32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41</a:t>
            </a:r>
          </a:p>
        </p:txBody>
      </p:sp>
      <p:pic>
        <p:nvPicPr>
          <p:cNvPr id="5" name="Picture 4" descr="FAR72C, Ratchet, Air, Super Duty, 3/8&quot; Drive (5-65 ft. lb.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0" y="1752600"/>
            <a:ext cx="5840834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Flathead 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678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Flathead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724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6020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46" y="1752600"/>
            <a:ext cx="508025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343400" cy="21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Putty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Pedal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188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Ratcheting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9632">
            <a:off x="2973056" y="505295"/>
            <a:ext cx="3462679" cy="48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TORX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820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Flat Tip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4886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924"/>
            <a:ext cx="5457316" cy="32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429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96542" cy="34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286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42210" cy="3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828800"/>
            <a:ext cx="292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1752600"/>
            <a:ext cx="387178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Seal and Race Driver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200400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Extension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0339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678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Breaker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69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 Head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6814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Flexible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38400" cy="3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</a:t>
            </a:r>
            <a:r>
              <a:rPr lang="en-US" sz="2800" dirty="0" err="1"/>
              <a:t>Multimeter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446"/>
            <a:ext cx="3276600" cy="47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Gap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3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7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236"/>
            <a:ext cx="5257799" cy="1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Twist Drill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7247"/>
            <a:ext cx="297180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Boxed End Offset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Chain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88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Flare Nut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14589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388650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Crowfoot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1669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Rolling Head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662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Straight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7740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Center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Dead Blow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62600" cy="2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Ball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0683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184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Trouble / Work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91375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Brass Drift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722">
            <a:off x="2655552" y="899919"/>
            <a:ext cx="3397125" cy="4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95993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81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Carbon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Gasket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16137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495800" cy="38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962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85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Brush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752600"/>
            <a:ext cx="522263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86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Allen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2499">
            <a:off x="2883066" y="707759"/>
            <a:ext cx="2848855" cy="45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Post Cleaner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Funnel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0552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Terminal Puller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0330"/>
            <a:ext cx="4648200" cy="3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89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Cable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92877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Cape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071533" cy="22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Chisel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2979"/>
            <a:ext cx="4038600" cy="43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92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86401" cy="4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93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Pressure Regulator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95801" cy="39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94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33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Bleeder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214">
            <a:off x="2426918" y="841409"/>
            <a:ext cx="4038047" cy="4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96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Jack Stands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2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Parking Brake Cable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6" y="1905000"/>
            <a:ext cx="643689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530</Words>
  <Application>Microsoft Office PowerPoint</Application>
  <PresentationFormat>On-screen Show (4:3)</PresentationFormat>
  <Paragraphs>304</Paragraphs>
  <Slides>155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1" baseType="lpstr">
      <vt:lpstr>Arial</vt:lpstr>
      <vt:lpstr>Lucida Sans Unicode</vt:lpstr>
      <vt:lpstr>Verdana</vt:lpstr>
      <vt:lpstr>Wingdings 2</vt:lpstr>
      <vt:lpstr>Wingdings 3</vt:lpstr>
      <vt:lpstr>Concourse</vt:lpstr>
      <vt:lpstr>AUTOMOTIVE  TOOL  IDENTIFICATION</vt:lpstr>
      <vt:lpstr>Brake Adjuster</vt:lpstr>
      <vt:lpstr>Brake Spring Pliers</vt:lpstr>
      <vt:lpstr>Brake Spring Tool</vt:lpstr>
      <vt:lpstr>Brake Pedal Jack</vt:lpstr>
      <vt:lpstr>Bearing Seal and Race Driver Set</vt:lpstr>
      <vt:lpstr>Twist Drill Set</vt:lpstr>
      <vt:lpstr>Trouble / Work Light</vt:lpstr>
      <vt:lpstr>Funnel</vt:lpstr>
      <vt:lpstr>Valve Core Removing Tool</vt:lpstr>
      <vt:lpstr>Calipers</vt:lpstr>
      <vt:lpstr>Wheel Chocks</vt:lpstr>
      <vt:lpstr>Flaring Tool Set</vt:lpstr>
      <vt:lpstr>Torx Bit</vt:lpstr>
      <vt:lpstr>Tap &amp; Die Set</vt:lpstr>
      <vt:lpstr>Tubing Bender</vt:lpstr>
      <vt:lpstr>Tubing Cutter</vt:lpstr>
      <vt:lpstr>Diagonal Cutter Pliers</vt:lpstr>
      <vt:lpstr>Combination Slip-Joint Pliers</vt:lpstr>
      <vt:lpstr>Locking Pliers</vt:lpstr>
      <vt:lpstr>Needle Nose Pliers</vt:lpstr>
      <vt:lpstr>Retaining Ring Pliers</vt:lpstr>
      <vt:lpstr>Terminal Crimping Pliers</vt:lpstr>
      <vt:lpstr>Test Light</vt:lpstr>
      <vt:lpstr>Digital Brake Drum Gauge</vt:lpstr>
      <vt:lpstr>Tire Pressure Gauge</vt:lpstr>
      <vt:lpstr>Bolt Cutters</vt:lpstr>
      <vt:lpstr>Brake Caliper Tool Set</vt:lpstr>
      <vt:lpstr>Wire Stripper</vt:lpstr>
      <vt:lpstr>Hacksaw</vt:lpstr>
      <vt:lpstr>Utility Knife</vt:lpstr>
      <vt:lpstr>Feeler Gauge</vt:lpstr>
      <vt:lpstr>Drift Pin Punch</vt:lpstr>
      <vt:lpstr>Flat Chisel</vt:lpstr>
      <vt:lpstr>Pin Punch</vt:lpstr>
      <vt:lpstr>Sliding T-Handle</vt:lpstr>
      <vt:lpstr>Adaptor</vt:lpstr>
      <vt:lpstr>Universal  Joint</vt:lpstr>
      <vt:lpstr>Hex-to-Square Adaptor</vt:lpstr>
      <vt:lpstr>Speeder</vt:lpstr>
      <vt:lpstr>Clutch Bit</vt:lpstr>
      <vt:lpstr>Air Ratchet</vt:lpstr>
      <vt:lpstr>Hex-to-Square Adaptor</vt:lpstr>
      <vt:lpstr>Flathead  Screwdriver</vt:lpstr>
      <vt:lpstr>Stubby Flathead Screwdriver</vt:lpstr>
      <vt:lpstr>Nut Driver</vt:lpstr>
      <vt:lpstr>Phillips Screwdriver</vt:lpstr>
      <vt:lpstr>Stubby Phillips Screwdriver</vt:lpstr>
      <vt:lpstr>Putty Knife</vt:lpstr>
      <vt:lpstr>Ratcheting Screwdriver</vt:lpstr>
      <vt:lpstr>TORX Screwdriver</vt:lpstr>
      <vt:lpstr>Offset Flat Tip Screwdriver</vt:lpstr>
      <vt:lpstr>Offset Phillips Screwdriver</vt:lpstr>
      <vt:lpstr>Impact Driver</vt:lpstr>
      <vt:lpstr>6-Point Deep Socket</vt:lpstr>
      <vt:lpstr>12-Point Deep Socket</vt:lpstr>
      <vt:lpstr>12-Point Socket</vt:lpstr>
      <vt:lpstr>6-Point Socket</vt:lpstr>
      <vt:lpstr>Spark Plug Socket</vt:lpstr>
      <vt:lpstr>Socket Extension</vt:lpstr>
      <vt:lpstr>Ratchet</vt:lpstr>
      <vt:lpstr>Breaker Bar</vt:lpstr>
      <vt:lpstr>Flex Head Ratchet</vt:lpstr>
      <vt:lpstr>Flexible Socket</vt:lpstr>
      <vt:lpstr>Digital Multimeter</vt:lpstr>
      <vt:lpstr>Spark Plug Gap Tool</vt:lpstr>
      <vt:lpstr>Spark Plug Feeler Gauge</vt:lpstr>
      <vt:lpstr>Torque Wrench</vt:lpstr>
      <vt:lpstr>Adjustable Wrench</vt:lpstr>
      <vt:lpstr>Boxed End Offset Wrench</vt:lpstr>
      <vt:lpstr>Chain Wrench</vt:lpstr>
      <vt:lpstr>Flare Nut Wrench</vt:lpstr>
      <vt:lpstr>Crowfoot Wrench</vt:lpstr>
      <vt:lpstr>Rolling Head Pry Bar</vt:lpstr>
      <vt:lpstr>Straight Pry Bar</vt:lpstr>
      <vt:lpstr>Center Punch</vt:lpstr>
      <vt:lpstr>Dead Blow Hammer</vt:lpstr>
      <vt:lpstr>Ball Peen Hammer</vt:lpstr>
      <vt:lpstr>Claw Hammer</vt:lpstr>
      <vt:lpstr>Sledge Hammer</vt:lpstr>
      <vt:lpstr>Brass Drift Punch</vt:lpstr>
      <vt:lpstr>Taper Punch</vt:lpstr>
      <vt:lpstr>Carbon Scraper</vt:lpstr>
      <vt:lpstr>Gasket Scraper</vt:lpstr>
      <vt:lpstr>Tape Measure</vt:lpstr>
      <vt:lpstr>Tread Depth Gauge</vt:lpstr>
      <vt:lpstr>Wire Brush</vt:lpstr>
      <vt:lpstr>Allen Wrench</vt:lpstr>
      <vt:lpstr>Battery Post Cleaner</vt:lpstr>
      <vt:lpstr>Battery Terminal Puller</vt:lpstr>
      <vt:lpstr>Battery Cable Pliers</vt:lpstr>
      <vt:lpstr>Cape Chisel</vt:lpstr>
      <vt:lpstr>Air Chisel Set</vt:lpstr>
      <vt:lpstr>Air Compressor</vt:lpstr>
      <vt:lpstr>Air Pressure Regulator</vt:lpstr>
      <vt:lpstr>Air Ratchet</vt:lpstr>
      <vt:lpstr>Brake Bleeder Wrench</vt:lpstr>
      <vt:lpstr>Jack Stands</vt:lpstr>
      <vt:lpstr>Parking Brake Cable Tool</vt:lpstr>
      <vt:lpstr>Battery Charger</vt:lpstr>
      <vt:lpstr>Rotor Micrometer  </vt:lpstr>
      <vt:lpstr>Coolant System Tester</vt:lpstr>
      <vt:lpstr>Creeper</vt:lpstr>
      <vt:lpstr>Dial Indicator</vt:lpstr>
      <vt:lpstr>Heat Gun</vt:lpstr>
      <vt:lpstr>Bearing Packer</vt:lpstr>
      <vt:lpstr>Face Shield</vt:lpstr>
      <vt:lpstr>Fender Cover</vt:lpstr>
      <vt:lpstr>Floor  Jack</vt:lpstr>
      <vt:lpstr>Handheld Vacuum Pump</vt:lpstr>
      <vt:lpstr>Quick Coupler</vt:lpstr>
      <vt:lpstr>Hydraulic Press</vt:lpstr>
      <vt:lpstr>Impact Socket</vt:lpstr>
      <vt:lpstr>Impact  Wrench</vt:lpstr>
      <vt:lpstr>Puller Set</vt:lpstr>
      <vt:lpstr>Depth Micrometer</vt:lpstr>
      <vt:lpstr>Outside Micrometer</vt:lpstr>
      <vt:lpstr>Oil Filter Wrench</vt:lpstr>
      <vt:lpstr>Oxy-acetylene Torch Wrench</vt:lpstr>
      <vt:lpstr>Parts Washer</vt:lpstr>
      <vt:lpstr>Blow Gun</vt:lpstr>
      <vt:lpstr>Solas Scan Tool</vt:lpstr>
      <vt:lpstr>Screw Extractor</vt:lpstr>
      <vt:lpstr>Serpentine Belt Tensioner Tool</vt:lpstr>
      <vt:lpstr>Snap Ring Pliers</vt:lpstr>
      <vt:lpstr>Soldering Iron</vt:lpstr>
      <vt:lpstr>Open End Wrench</vt:lpstr>
      <vt:lpstr>Tap</vt:lpstr>
      <vt:lpstr>Die</vt:lpstr>
      <vt:lpstr>Air Chuck</vt:lpstr>
      <vt:lpstr>Inspection Mirror</vt:lpstr>
      <vt:lpstr>Blow Torch</vt:lpstr>
      <vt:lpstr>Tread Depth Gauge</vt:lpstr>
      <vt:lpstr>Soldering Gun</vt:lpstr>
      <vt:lpstr>Adjustable Joint Pliers</vt:lpstr>
      <vt:lpstr>Cordless Drill</vt:lpstr>
      <vt:lpstr>Hole Saw</vt:lpstr>
      <vt:lpstr>Lineman’s Pliers</vt:lpstr>
      <vt:lpstr>Valve Stem Inserter</vt:lpstr>
      <vt:lpstr>Grease Gun</vt:lpstr>
      <vt:lpstr>Timing Light</vt:lpstr>
      <vt:lpstr>Spark Plug Boot Pliers</vt:lpstr>
      <vt:lpstr>Wheel Balancer</vt:lpstr>
      <vt:lpstr>Ear Protection</vt:lpstr>
      <vt:lpstr>Full Face Respirator</vt:lpstr>
      <vt:lpstr>Coil Spring Compressor</vt:lpstr>
      <vt:lpstr>Tail Pipe Cutter</vt:lpstr>
      <vt:lpstr>  Tailpipe / Exhaust Stretcher</vt:lpstr>
      <vt:lpstr>Dust and Grease Cap Tool</vt:lpstr>
      <vt:lpstr>Torque Wheel Extension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Paul Heidepriem</cp:lastModifiedBy>
  <cp:revision>35</cp:revision>
  <dcterms:created xsi:type="dcterms:W3CDTF">2014-01-14T04:43:47Z</dcterms:created>
  <dcterms:modified xsi:type="dcterms:W3CDTF">2021-01-09T16:25:53Z</dcterms:modified>
</cp:coreProperties>
</file>